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30" r:id="rId1"/>
    <p:sldMasterId id="2147484317" r:id="rId2"/>
    <p:sldMasterId id="2147484329" r:id="rId3"/>
    <p:sldMasterId id="2147484408" r:id="rId4"/>
  </p:sldMasterIdLst>
  <p:notesMasterIdLst>
    <p:notesMasterId r:id="rId57"/>
  </p:notesMasterIdLst>
  <p:sldIdLst>
    <p:sldId id="256" r:id="rId5"/>
    <p:sldId id="787" r:id="rId6"/>
    <p:sldId id="778" r:id="rId7"/>
    <p:sldId id="779" r:id="rId8"/>
    <p:sldId id="780" r:id="rId9"/>
    <p:sldId id="781" r:id="rId10"/>
    <p:sldId id="801" r:id="rId11"/>
    <p:sldId id="802" r:id="rId12"/>
    <p:sldId id="803" r:id="rId13"/>
    <p:sldId id="809" r:id="rId14"/>
    <p:sldId id="543" r:id="rId15"/>
    <p:sldId id="446" r:id="rId16"/>
    <p:sldId id="570" r:id="rId17"/>
    <p:sldId id="569" r:id="rId18"/>
    <p:sldId id="566" r:id="rId19"/>
    <p:sldId id="577" r:id="rId20"/>
    <p:sldId id="578" r:id="rId21"/>
    <p:sldId id="571" r:id="rId22"/>
    <p:sldId id="330" r:id="rId23"/>
    <p:sldId id="810" r:id="rId24"/>
    <p:sldId id="545" r:id="rId25"/>
    <p:sldId id="561" r:id="rId26"/>
    <p:sldId id="528" r:id="rId27"/>
    <p:sldId id="790" r:id="rId28"/>
    <p:sldId id="817" r:id="rId29"/>
    <p:sldId id="818" r:id="rId30"/>
    <p:sldId id="527" r:id="rId31"/>
    <p:sldId id="792" r:id="rId32"/>
    <p:sldId id="793" r:id="rId33"/>
    <p:sldId id="794" r:id="rId34"/>
    <p:sldId id="264" r:id="rId35"/>
    <p:sldId id="797" r:id="rId36"/>
    <p:sldId id="819" r:id="rId37"/>
    <p:sldId id="820" r:id="rId38"/>
    <p:sldId id="798" r:id="rId39"/>
    <p:sldId id="814" r:id="rId40"/>
    <p:sldId id="815" r:id="rId41"/>
    <p:sldId id="799" r:id="rId42"/>
    <p:sldId id="821" r:id="rId43"/>
    <p:sldId id="785" r:id="rId44"/>
    <p:sldId id="816" r:id="rId45"/>
    <p:sldId id="804" r:id="rId46"/>
    <p:sldId id="807" r:id="rId47"/>
    <p:sldId id="822" r:id="rId48"/>
    <p:sldId id="808" r:id="rId49"/>
    <p:sldId id="813" r:id="rId50"/>
    <p:sldId id="825" r:id="rId51"/>
    <p:sldId id="824" r:id="rId52"/>
    <p:sldId id="823" r:id="rId53"/>
    <p:sldId id="681" r:id="rId54"/>
    <p:sldId id="697" r:id="rId55"/>
    <p:sldId id="591" r:id="rId56"/>
  </p:sldIdLst>
  <p:sldSz cx="12192000" cy="6858000"/>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227">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0" autoAdjust="0"/>
    <p:restoredTop sz="95333" autoAdjust="0"/>
  </p:normalViewPr>
  <p:slideViewPr>
    <p:cSldViewPr>
      <p:cViewPr varScale="1">
        <p:scale>
          <a:sx n="98" d="100"/>
          <a:sy n="98" d="100"/>
        </p:scale>
        <p:origin x="776" y="192"/>
      </p:cViewPr>
      <p:guideLst>
        <p:guide orient="horz" pos="2227"/>
        <p:guide pos="4032"/>
      </p:guideLst>
    </p:cSldViewPr>
  </p:slideViewPr>
  <p:notesTextViewPr>
    <p:cViewPr>
      <p:scale>
        <a:sx n="1" d="1"/>
        <a:sy n="1" d="1"/>
      </p:scale>
      <p:origin x="0" y="0"/>
    </p:cViewPr>
  </p:notesTextViewPr>
  <p:sorterViewPr>
    <p:cViewPr varScale="1">
      <p:scale>
        <a:sx n="100" d="100"/>
        <a:sy n="100" d="100"/>
      </p:scale>
      <p:origin x="0" y="10668"/>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2049">
            <a:extLst>
              <a:ext uri="{FF2B5EF4-FFF2-40B4-BE49-F238E27FC236}">
                <a16:creationId xmlns:a16="http://schemas.microsoft.com/office/drawing/2014/main" id="{67904937-101F-CD7A-E422-8E7A63ED16FC}"/>
              </a:ext>
            </a:extLst>
          </p:cNvPr>
          <p:cNvSpPr>
            <a:spLocks noGrp="1"/>
          </p:cNvSpPr>
          <p:nvPr>
            <p:ph type="hdr" sz="quarter"/>
          </p:nvPr>
        </p:nvSpPr>
        <p:spPr>
          <a:xfrm>
            <a:off x="0" y="0"/>
            <a:ext cx="3009900" cy="461963"/>
          </a:xfrm>
          <a:prstGeom prst="rect">
            <a:avLst/>
          </a:prstGeom>
          <a:noFill/>
          <a:ln w="9525">
            <a:noFill/>
            <a:miter/>
          </a:ln>
        </p:spPr>
        <p:txBody>
          <a:bodyPr vert="horz" wrap="square" lIns="92492" tIns="46246" rIns="92492" bIns="46246" numCol="1" anchor="t" anchorCtr="0" compatLnSpc="1">
            <a:prstTxWarp prst="textNoShape">
              <a:avLst/>
            </a:prstTxWarp>
          </a:bodyPr>
          <a:lstStyle>
            <a:lvl1pPr eaLnBrk="1" hangingPunct="1">
              <a:buFont typeface="Arial" pitchFamily="34" charset="0"/>
              <a:buNone/>
              <a:defRPr sz="1200">
                <a:latin typeface="Arial" pitchFamily="34" charset="0"/>
                <a:ea typeface="+mn-ea"/>
                <a:cs typeface="Arial" pitchFamily="34" charset="0"/>
              </a:defRPr>
            </a:lvl1pPr>
          </a:lstStyle>
          <a:p>
            <a:pPr>
              <a:defRPr/>
            </a:pPr>
            <a:endParaRPr lang="en-US" altLang="en-US"/>
          </a:p>
        </p:txBody>
      </p:sp>
      <p:sp>
        <p:nvSpPr>
          <p:cNvPr id="2051" name="Date Placeholder 2050">
            <a:extLst>
              <a:ext uri="{FF2B5EF4-FFF2-40B4-BE49-F238E27FC236}">
                <a16:creationId xmlns:a16="http://schemas.microsoft.com/office/drawing/2014/main" id="{64DCDC24-ED95-DDB7-889E-E59D64006FDB}"/>
              </a:ext>
            </a:extLst>
          </p:cNvPr>
          <p:cNvSpPr>
            <a:spLocks noGrp="1"/>
          </p:cNvSpPr>
          <p:nvPr>
            <p:ph type="dt" idx="1"/>
          </p:nvPr>
        </p:nvSpPr>
        <p:spPr>
          <a:xfrm>
            <a:off x="3935413" y="0"/>
            <a:ext cx="3013075" cy="461963"/>
          </a:xfrm>
          <a:prstGeom prst="rect">
            <a:avLst/>
          </a:prstGeom>
          <a:noFill/>
          <a:ln w="9525">
            <a:noFill/>
            <a:miter/>
          </a:ln>
        </p:spPr>
        <p:txBody>
          <a:bodyPr vert="horz" wrap="square" lIns="92492" tIns="46246" rIns="92492" bIns="46246" numCol="1" anchor="t" anchorCtr="0" compatLnSpc="1">
            <a:prstTxWarp prst="textNoShape">
              <a:avLst/>
            </a:prstTxWarp>
          </a:bodyPr>
          <a:lstStyle>
            <a:lvl1pPr algn="r" eaLnBrk="1" hangingPunct="1">
              <a:buFont typeface="Arial" pitchFamily="34" charset="0"/>
              <a:buNone/>
              <a:defRPr sz="1200">
                <a:latin typeface="Arial" pitchFamily="34" charset="0"/>
                <a:ea typeface="+mn-ea"/>
                <a:cs typeface="Arial" pitchFamily="34" charset="0"/>
              </a:defRPr>
            </a:lvl1pPr>
          </a:lstStyle>
          <a:p>
            <a:pPr>
              <a:defRPr/>
            </a:pPr>
            <a:endParaRPr lang="en-US" altLang="en-US"/>
          </a:p>
        </p:txBody>
      </p:sp>
      <p:sp>
        <p:nvSpPr>
          <p:cNvPr id="40964" name="Slide Image Placeholder 2051">
            <a:extLst>
              <a:ext uri="{FF2B5EF4-FFF2-40B4-BE49-F238E27FC236}">
                <a16:creationId xmlns:a16="http://schemas.microsoft.com/office/drawing/2014/main" id="{75C3332F-71C2-FA62-96D2-974404034CFA}"/>
              </a:ext>
            </a:extLst>
          </p:cNvPr>
          <p:cNvSpPr>
            <a:spLocks noGrp="1" noRot="1" noChangeAspect="1" noChangeArrowheads="1"/>
          </p:cNvSpPr>
          <p:nvPr>
            <p:ph type="sldImg" idx="4294967295"/>
          </p:nvPr>
        </p:nvSpPr>
        <p:spPr bwMode="auto">
          <a:xfrm>
            <a:off x="396875" y="692150"/>
            <a:ext cx="61563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3317" name="Text Placeholder 2052">
            <a:extLst>
              <a:ext uri="{FF2B5EF4-FFF2-40B4-BE49-F238E27FC236}">
                <a16:creationId xmlns:a16="http://schemas.microsoft.com/office/drawing/2014/main" id="{8FCE4BDC-C8D1-5C46-B3C7-07E4A32D279F}"/>
              </a:ext>
            </a:extLst>
          </p:cNvPr>
          <p:cNvSpPr>
            <a:spLocks noGrp="1" noRot="1" noChangeArrowheads="1"/>
          </p:cNvSpPr>
          <p:nvPr>
            <p:ph type="body" sz="quarter" idx="4294967295"/>
          </p:nvPr>
        </p:nvSpPr>
        <p:spPr bwMode="auto">
          <a:xfrm>
            <a:off x="695325" y="4387850"/>
            <a:ext cx="5559425" cy="4156075"/>
          </a:xfrm>
          <a:prstGeom prst="rect">
            <a:avLst/>
          </a:prstGeom>
          <a:noFill/>
          <a:ln>
            <a:noFill/>
          </a:ln>
        </p:spPr>
        <p:txBody>
          <a:bodyPr vert="horz" wrap="square" lIns="92492" tIns="46246" rIns="92492" bIns="46246" numCol="1" anchor="ctr"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Footer Placeholder 2053">
            <a:extLst>
              <a:ext uri="{FF2B5EF4-FFF2-40B4-BE49-F238E27FC236}">
                <a16:creationId xmlns:a16="http://schemas.microsoft.com/office/drawing/2014/main" id="{5DD30FEF-C556-8A34-3F8A-396C2BA1E03E}"/>
              </a:ext>
            </a:extLst>
          </p:cNvPr>
          <p:cNvSpPr>
            <a:spLocks noGrp="1"/>
          </p:cNvSpPr>
          <p:nvPr>
            <p:ph type="ftr" sz="quarter" idx="4"/>
          </p:nvPr>
        </p:nvSpPr>
        <p:spPr>
          <a:xfrm>
            <a:off x="0" y="8772525"/>
            <a:ext cx="3009900" cy="461963"/>
          </a:xfrm>
          <a:prstGeom prst="rect">
            <a:avLst/>
          </a:prstGeom>
          <a:noFill/>
          <a:ln w="9525">
            <a:noFill/>
            <a:miter/>
          </a:ln>
        </p:spPr>
        <p:txBody>
          <a:bodyPr vert="horz" wrap="square" lIns="92492" tIns="46246" rIns="92492" bIns="46246" numCol="1" anchor="b" anchorCtr="0" compatLnSpc="1">
            <a:prstTxWarp prst="textNoShape">
              <a:avLst/>
            </a:prstTxWarp>
          </a:bodyPr>
          <a:lstStyle>
            <a:lvl1pPr eaLnBrk="1" hangingPunct="1">
              <a:buFont typeface="Arial" pitchFamily="34" charset="0"/>
              <a:buNone/>
              <a:defRPr sz="1200">
                <a:latin typeface="Arial" pitchFamily="34" charset="0"/>
                <a:ea typeface="+mn-ea"/>
                <a:cs typeface="Arial" pitchFamily="34" charset="0"/>
              </a:defRPr>
            </a:lvl1pPr>
          </a:lstStyle>
          <a:p>
            <a:pPr>
              <a:defRPr/>
            </a:pPr>
            <a:endParaRPr lang="en-US" altLang="en-US"/>
          </a:p>
        </p:txBody>
      </p:sp>
      <p:sp>
        <p:nvSpPr>
          <p:cNvPr id="2055" name="Slide Number Placeholder 2054">
            <a:extLst>
              <a:ext uri="{FF2B5EF4-FFF2-40B4-BE49-F238E27FC236}">
                <a16:creationId xmlns:a16="http://schemas.microsoft.com/office/drawing/2014/main" id="{2071F068-4809-E6A2-BA09-DC9F7D653AEA}"/>
              </a:ext>
            </a:extLst>
          </p:cNvPr>
          <p:cNvSpPr>
            <a:spLocks noGrp="1"/>
          </p:cNvSpPr>
          <p:nvPr>
            <p:ph type="sldNum" sz="quarter" idx="5"/>
          </p:nvPr>
        </p:nvSpPr>
        <p:spPr>
          <a:xfrm>
            <a:off x="3935413" y="8772525"/>
            <a:ext cx="3013075" cy="461963"/>
          </a:xfrm>
          <a:prstGeom prst="rect">
            <a:avLst/>
          </a:prstGeom>
          <a:noFill/>
          <a:ln w="9525">
            <a:noFill/>
            <a:miter/>
          </a:ln>
        </p:spPr>
        <p:txBody>
          <a:bodyPr vert="horz" wrap="square" lIns="92492" tIns="46246" rIns="92492" bIns="46246" numCol="1" anchor="b" anchorCtr="0" compatLnSpc="1">
            <a:prstTxWarp prst="textNoShape">
              <a:avLst/>
            </a:prstTxWarp>
          </a:bodyPr>
          <a:lstStyle>
            <a:lvl1pPr algn="r" eaLnBrk="1" hangingPunct="1">
              <a:buFont typeface="Arial" panose="020B0604020202020204" pitchFamily="34" charset="0"/>
              <a:buNone/>
              <a:defRPr sz="1200"/>
            </a:lvl1pPr>
          </a:lstStyle>
          <a:p>
            <a:fld id="{FFEB1E9E-72C3-C147-A758-C2B6B4D74A63}" type="slidenum">
              <a:rPr lang="en-US" altLang="en-US"/>
              <a:pPr/>
              <a:t>‹#›</a:t>
            </a:fld>
            <a:endParaRPr lang="en-US" altLang="en-US"/>
          </a:p>
        </p:txBody>
      </p:sp>
    </p:spTree>
    <p:extLst>
      <p:ext uri="{BB962C8B-B14F-4D97-AF65-F5344CB8AC3E}">
        <p14:creationId xmlns:p14="http://schemas.microsoft.com/office/powerpoint/2010/main" val="124985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marL="457200" lvl="1" algn="l"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marL="914400" lvl="2" algn="l"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marL="1371600" lvl="3" algn="l"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marL="1828800" lvl="4" algn="l"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B1E9E-72C3-C147-A758-C2B6B4D74A63}" type="slidenum">
              <a:rPr lang="en-US" altLang="en-US" smtClean="0"/>
              <a:pPr/>
              <a:t>4</a:t>
            </a:fld>
            <a:endParaRPr lang="en-US" altLang="en-US"/>
          </a:p>
        </p:txBody>
      </p:sp>
    </p:spTree>
    <p:extLst>
      <p:ext uri="{BB962C8B-B14F-4D97-AF65-F5344CB8AC3E}">
        <p14:creationId xmlns:p14="http://schemas.microsoft.com/office/powerpoint/2010/main" val="70021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AA3CE28-1593-67B3-527A-F3C4CE1FDB39}"/>
              </a:ext>
            </a:extLst>
          </p:cNvPr>
          <p:cNvSpPr>
            <a:spLocks noGrp="1" noRot="1" noChangeAspect="1" noChangeArrowheads="1" noTextEdit="1"/>
          </p:cNvSpPr>
          <p:nvPr>
            <p:ph type="sldImg"/>
          </p:nvPr>
        </p:nvSpPr>
        <p:spPr>
          <a:xfrm>
            <a:off x="381000" y="685800"/>
            <a:ext cx="6096000" cy="3429000"/>
          </a:xfrm>
        </p:spPr>
      </p:sp>
      <p:sp>
        <p:nvSpPr>
          <p:cNvPr id="41987" name="Notes Placeholder 2">
            <a:extLst>
              <a:ext uri="{FF2B5EF4-FFF2-40B4-BE49-F238E27FC236}">
                <a16:creationId xmlns:a16="http://schemas.microsoft.com/office/drawing/2014/main" id="{BCC1BF34-488D-F927-86BD-368C3FE89B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213" indent="-176213">
              <a:buFontTx/>
              <a:buChar char="•"/>
            </a:pPr>
            <a:endParaRPr lang="en-US" altLang="en-US"/>
          </a:p>
        </p:txBody>
      </p:sp>
      <p:sp>
        <p:nvSpPr>
          <p:cNvPr id="41988" name="Slide Number Placeholder 3">
            <a:extLst>
              <a:ext uri="{FF2B5EF4-FFF2-40B4-BE49-F238E27FC236}">
                <a16:creationId xmlns:a16="http://schemas.microsoft.com/office/drawing/2014/main" id="{1340E59B-B0F3-B018-43A8-7A0FA6C9E702}"/>
              </a:ext>
            </a:extLst>
          </p:cNvPr>
          <p:cNvSpPr>
            <a:spLocks noGrp="1"/>
          </p:cNvSpPr>
          <p:nvPr>
            <p:ph type="sldNum" sz="quarter" idx="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F28BD3DD-4427-8C4D-88FC-4A8CD59D31E0}" type="slidenum">
              <a:rPr lang="en-US" altLang="en-US"/>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85909-AEF7-4D79-820C-15D4DA5D46F5}" type="slidenum">
              <a:rPr lang="en-US" smtClean="0"/>
              <a:t>51</a:t>
            </a:fld>
            <a:endParaRPr lang="en-US"/>
          </a:p>
        </p:txBody>
      </p:sp>
    </p:spTree>
    <p:extLst>
      <p:ext uri="{BB962C8B-B14F-4D97-AF65-F5344CB8AC3E}">
        <p14:creationId xmlns:p14="http://schemas.microsoft.com/office/powerpoint/2010/main" val="317522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AAD0A09-0962-464F-D9BA-440D562A5270}"/>
              </a:ext>
            </a:extLst>
          </p:cNvPr>
          <p:cNvSpPr>
            <a:spLocks noGrp="1" noRot="1" noChangeAspect="1" noTextEdit="1"/>
          </p:cNvSpPr>
          <p:nvPr>
            <p:ph type="sldImg"/>
          </p:nvPr>
        </p:nvSpPr>
        <p:spPr/>
      </p:sp>
      <p:sp>
        <p:nvSpPr>
          <p:cNvPr id="44035" name="Notes Placeholder 2">
            <a:extLst>
              <a:ext uri="{FF2B5EF4-FFF2-40B4-BE49-F238E27FC236}">
                <a16:creationId xmlns:a16="http://schemas.microsoft.com/office/drawing/2014/main" id="{20766CAD-6F05-8EED-2BBF-4A38F586E0F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213" indent="-176213">
              <a:buFontTx/>
              <a:buChar char="•"/>
            </a:pPr>
            <a:endParaRPr lang="en-US" altLang="en-US"/>
          </a:p>
        </p:txBody>
      </p:sp>
      <p:sp>
        <p:nvSpPr>
          <p:cNvPr id="44036" name="Slide Number Placeholder 3">
            <a:extLst>
              <a:ext uri="{FF2B5EF4-FFF2-40B4-BE49-F238E27FC236}">
                <a16:creationId xmlns:a16="http://schemas.microsoft.com/office/drawing/2014/main" id="{3B1030EE-614D-C8FF-8E18-6B42987EB3C4}"/>
              </a:ext>
            </a:extLst>
          </p:cNvPr>
          <p:cNvSpPr>
            <a:spLocks noGrp="1"/>
          </p:cNvSpPr>
          <p:nvPr>
            <p:ph type="sldNum" sz="quarter" idx="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9132CF7E-DE5A-A243-BCC2-3BD5E8732525}" type="slidenum">
              <a:rPr lang="en-US" altLang="en-US"/>
              <a:pPr/>
              <a:t>52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28" y="609674"/>
            <a:ext cx="9144000" cy="706479"/>
          </a:xfrm>
        </p:spPr>
        <p:txBody>
          <a:bodyPr anchor="b"/>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1219328" y="1524050"/>
            <a:ext cx="9448672" cy="37337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4A2FCC8-BBE0-118D-227D-CE9F36C3A7A4}"/>
              </a:ext>
            </a:extLst>
          </p:cNvPr>
          <p:cNvSpPr>
            <a:spLocks noGrp="1"/>
          </p:cNvSpPr>
          <p:nvPr>
            <p:ph type="dt" sz="half" idx="10"/>
          </p:nvPr>
        </p:nvSpPr>
        <p:spPr/>
        <p:txBody>
          <a:bodyPr/>
          <a:lstStyle>
            <a:lvl1pPr>
              <a:defRPr/>
            </a:lvl1pPr>
          </a:lstStyle>
          <a:p>
            <a:pPr>
              <a:defRPr/>
            </a:pPr>
            <a:fld id="{4180D385-5E4F-1B4D-9D37-53153D8723BA}" type="datetime1">
              <a:rPr lang="en-US" altLang="en-US" smtClean="0"/>
              <a:t>5/4/23</a:t>
            </a:fld>
            <a:endParaRPr lang="en-US" altLang="en-US"/>
          </a:p>
        </p:txBody>
      </p:sp>
      <p:sp>
        <p:nvSpPr>
          <p:cNvPr id="5" name="Footer Placeholder 4">
            <a:extLst>
              <a:ext uri="{FF2B5EF4-FFF2-40B4-BE49-F238E27FC236}">
                <a16:creationId xmlns:a16="http://schemas.microsoft.com/office/drawing/2014/main" id="{DD6B1D0D-B13F-4B4E-F89C-B7D3D7409DD3}"/>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368F490E-5520-595D-7149-DBC664955E42}"/>
              </a:ext>
            </a:extLst>
          </p:cNvPr>
          <p:cNvSpPr>
            <a:spLocks noGrp="1"/>
          </p:cNvSpPr>
          <p:nvPr>
            <p:ph type="sldNum" sz="quarter" idx="12"/>
          </p:nvPr>
        </p:nvSpPr>
        <p:spPr/>
        <p:txBody>
          <a:bodyPr/>
          <a:lstStyle>
            <a:lvl1pPr>
              <a:defRPr/>
            </a:lvl1pPr>
          </a:lstStyle>
          <a:p>
            <a:fld id="{F7E92584-ABB2-3548-923A-604EC0DF50F9}" type="slidenum">
              <a:rPr lang="en-US" altLang="en-US"/>
              <a:pPr/>
              <a:t>‹#›</a:t>
            </a:fld>
            <a:endParaRPr lang="en-US" altLang="en-US"/>
          </a:p>
        </p:txBody>
      </p:sp>
    </p:spTree>
    <p:extLst>
      <p:ext uri="{BB962C8B-B14F-4D97-AF65-F5344CB8AC3E}">
        <p14:creationId xmlns:p14="http://schemas.microsoft.com/office/powerpoint/2010/main" val="143880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E5CC37-C3E7-BFB5-F8D0-C9AA186FE217}"/>
              </a:ext>
            </a:extLst>
          </p:cNvPr>
          <p:cNvSpPr>
            <a:spLocks noGrp="1"/>
          </p:cNvSpPr>
          <p:nvPr>
            <p:ph type="dt" sz="half" idx="10"/>
          </p:nvPr>
        </p:nvSpPr>
        <p:spPr/>
        <p:txBody>
          <a:bodyPr/>
          <a:lstStyle>
            <a:lvl1pPr>
              <a:defRPr/>
            </a:lvl1pPr>
          </a:lstStyle>
          <a:p>
            <a:pPr>
              <a:defRPr/>
            </a:pPr>
            <a:fld id="{69213ACE-4347-5140-9BB1-87F12BD92E70}" type="datetime1">
              <a:rPr lang="en-US" altLang="en-US" smtClean="0"/>
              <a:t>5/4/23</a:t>
            </a:fld>
            <a:endParaRPr lang="en-US" altLang="en-US"/>
          </a:p>
        </p:txBody>
      </p:sp>
      <p:sp>
        <p:nvSpPr>
          <p:cNvPr id="5" name="Footer Placeholder 4">
            <a:extLst>
              <a:ext uri="{FF2B5EF4-FFF2-40B4-BE49-F238E27FC236}">
                <a16:creationId xmlns:a16="http://schemas.microsoft.com/office/drawing/2014/main" id="{DB906642-D183-EC29-B79A-F7A6BEAB050F}"/>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C6035E2F-2A3B-E2AB-BAED-BE741A764490}"/>
              </a:ext>
            </a:extLst>
          </p:cNvPr>
          <p:cNvSpPr>
            <a:spLocks noGrp="1"/>
          </p:cNvSpPr>
          <p:nvPr>
            <p:ph type="sldNum" sz="quarter" idx="12"/>
          </p:nvPr>
        </p:nvSpPr>
        <p:spPr/>
        <p:txBody>
          <a:bodyPr/>
          <a:lstStyle>
            <a:lvl1pPr>
              <a:defRPr/>
            </a:lvl1pPr>
          </a:lstStyle>
          <a:p>
            <a:fld id="{6C3FB3EE-7FE8-5A48-ABFF-4A01C963E7EE}" type="slidenum">
              <a:rPr lang="en-US" altLang="en-US"/>
              <a:pPr/>
              <a:t>‹#›</a:t>
            </a:fld>
            <a:endParaRPr lang="en-US" altLang="en-US"/>
          </a:p>
        </p:txBody>
      </p:sp>
    </p:spTree>
    <p:extLst>
      <p:ext uri="{BB962C8B-B14F-4D97-AF65-F5344CB8AC3E}">
        <p14:creationId xmlns:p14="http://schemas.microsoft.com/office/powerpoint/2010/main" val="192794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6BD59-9F83-4460-42E6-B69D54D92B9C}"/>
              </a:ext>
            </a:extLst>
          </p:cNvPr>
          <p:cNvSpPr>
            <a:spLocks noGrp="1"/>
          </p:cNvSpPr>
          <p:nvPr>
            <p:ph type="dt" sz="half" idx="10"/>
          </p:nvPr>
        </p:nvSpPr>
        <p:spPr/>
        <p:txBody>
          <a:bodyPr/>
          <a:lstStyle>
            <a:lvl1pPr>
              <a:defRPr/>
            </a:lvl1pPr>
          </a:lstStyle>
          <a:p>
            <a:pPr>
              <a:defRPr/>
            </a:pPr>
            <a:fld id="{6EBF6118-4E81-864C-B206-94D89C54D94C}" type="datetime1">
              <a:rPr lang="en-US" altLang="en-US" smtClean="0"/>
              <a:t>5/4/23</a:t>
            </a:fld>
            <a:endParaRPr lang="en-US" altLang="en-US"/>
          </a:p>
        </p:txBody>
      </p:sp>
      <p:sp>
        <p:nvSpPr>
          <p:cNvPr id="5" name="Footer Placeholder 4">
            <a:extLst>
              <a:ext uri="{FF2B5EF4-FFF2-40B4-BE49-F238E27FC236}">
                <a16:creationId xmlns:a16="http://schemas.microsoft.com/office/drawing/2014/main" id="{6FC1941E-1839-3C99-6C1D-7864D74FD52B}"/>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D32975D7-B10C-1C9B-6E6C-6162A2E03E14}"/>
              </a:ext>
            </a:extLst>
          </p:cNvPr>
          <p:cNvSpPr>
            <a:spLocks noGrp="1"/>
          </p:cNvSpPr>
          <p:nvPr>
            <p:ph type="sldNum" sz="quarter" idx="12"/>
          </p:nvPr>
        </p:nvSpPr>
        <p:spPr/>
        <p:txBody>
          <a:bodyPr/>
          <a:lstStyle>
            <a:lvl1pPr>
              <a:defRPr/>
            </a:lvl1pPr>
          </a:lstStyle>
          <a:p>
            <a:fld id="{1F432B2C-AA8A-694D-B1AA-A77BFAAFFBC4}" type="slidenum">
              <a:rPr lang="en-US" altLang="en-US"/>
              <a:pPr/>
              <a:t>‹#›</a:t>
            </a:fld>
            <a:endParaRPr lang="en-US" altLang="en-US"/>
          </a:p>
        </p:txBody>
      </p:sp>
    </p:spTree>
    <p:extLst>
      <p:ext uri="{BB962C8B-B14F-4D97-AF65-F5344CB8AC3E}">
        <p14:creationId xmlns:p14="http://schemas.microsoft.com/office/powerpoint/2010/main" val="264363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625BA5-1D37-056E-CE01-D61EC657C297}"/>
              </a:ext>
            </a:extLst>
          </p:cNvPr>
          <p:cNvSpPr>
            <a:spLocks noGrp="1"/>
          </p:cNvSpPr>
          <p:nvPr>
            <p:ph type="dt" sz="half" idx="10"/>
          </p:nvPr>
        </p:nvSpPr>
        <p:spPr/>
        <p:txBody>
          <a:bodyPr/>
          <a:lstStyle>
            <a:lvl1pPr>
              <a:defRPr/>
            </a:lvl1pPr>
          </a:lstStyle>
          <a:p>
            <a:pPr>
              <a:defRPr/>
            </a:pPr>
            <a:fld id="{A584A659-E821-B742-B322-7FD69F2E49F2}" type="datetime1">
              <a:rPr lang="en-US" smtClean="0"/>
              <a:t>5/4/23</a:t>
            </a:fld>
            <a:endParaRPr lang="en-US"/>
          </a:p>
        </p:txBody>
      </p:sp>
      <p:sp>
        <p:nvSpPr>
          <p:cNvPr id="5" name="Footer Placeholder 4">
            <a:extLst>
              <a:ext uri="{FF2B5EF4-FFF2-40B4-BE49-F238E27FC236}">
                <a16:creationId xmlns:a16="http://schemas.microsoft.com/office/drawing/2014/main" id="{201DFA46-2F64-8D39-8C9A-00FA5CFFB31A}"/>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251EA5A2-D73D-AA37-FE46-85CC72BA4CA4}"/>
              </a:ext>
            </a:extLst>
          </p:cNvPr>
          <p:cNvSpPr>
            <a:spLocks noGrp="1"/>
          </p:cNvSpPr>
          <p:nvPr>
            <p:ph type="sldNum" sz="quarter" idx="12"/>
          </p:nvPr>
        </p:nvSpPr>
        <p:spPr/>
        <p:txBody>
          <a:bodyPr/>
          <a:lstStyle>
            <a:lvl1pPr>
              <a:defRPr/>
            </a:lvl1pPr>
          </a:lstStyle>
          <a:p>
            <a:fld id="{421723CA-FEB1-634B-9D99-749D753B5A1F}" type="slidenum">
              <a:rPr lang="en-US" altLang="en-US"/>
              <a:pPr/>
              <a:t>‹#›</a:t>
            </a:fld>
            <a:endParaRPr lang="en-US" altLang="en-US"/>
          </a:p>
        </p:txBody>
      </p:sp>
    </p:spTree>
    <p:extLst>
      <p:ext uri="{BB962C8B-B14F-4D97-AF65-F5344CB8AC3E}">
        <p14:creationId xmlns:p14="http://schemas.microsoft.com/office/powerpoint/2010/main" val="108176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A1302-3D06-3AE3-C5E2-0F1C580630B3}"/>
              </a:ext>
            </a:extLst>
          </p:cNvPr>
          <p:cNvSpPr>
            <a:spLocks noGrp="1"/>
          </p:cNvSpPr>
          <p:nvPr>
            <p:ph type="dt" sz="half" idx="10"/>
          </p:nvPr>
        </p:nvSpPr>
        <p:spPr/>
        <p:txBody>
          <a:bodyPr/>
          <a:lstStyle>
            <a:lvl1pPr>
              <a:defRPr/>
            </a:lvl1pPr>
          </a:lstStyle>
          <a:p>
            <a:pPr>
              <a:defRPr/>
            </a:pPr>
            <a:fld id="{FC229375-5BEF-034C-B30C-0AD9CAE62125}" type="datetime1">
              <a:rPr lang="en-US" smtClean="0"/>
              <a:t>5/4/23</a:t>
            </a:fld>
            <a:endParaRPr lang="en-US"/>
          </a:p>
        </p:txBody>
      </p:sp>
      <p:sp>
        <p:nvSpPr>
          <p:cNvPr id="5" name="Footer Placeholder 4">
            <a:extLst>
              <a:ext uri="{FF2B5EF4-FFF2-40B4-BE49-F238E27FC236}">
                <a16:creationId xmlns:a16="http://schemas.microsoft.com/office/drawing/2014/main" id="{08A79DA8-AC62-AE18-E60E-30927C8067BB}"/>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0B46383F-34AA-4B3D-0454-81C43DEC110E}"/>
              </a:ext>
            </a:extLst>
          </p:cNvPr>
          <p:cNvSpPr>
            <a:spLocks noGrp="1"/>
          </p:cNvSpPr>
          <p:nvPr>
            <p:ph type="sldNum" sz="quarter" idx="12"/>
          </p:nvPr>
        </p:nvSpPr>
        <p:spPr/>
        <p:txBody>
          <a:bodyPr/>
          <a:lstStyle>
            <a:lvl1pPr>
              <a:defRPr/>
            </a:lvl1pPr>
          </a:lstStyle>
          <a:p>
            <a:fld id="{CB8626CF-94A6-9745-B3AA-4968C6EDA8AD}" type="slidenum">
              <a:rPr lang="en-US" altLang="en-US"/>
              <a:pPr/>
              <a:t>‹#›</a:t>
            </a:fld>
            <a:endParaRPr lang="en-US" altLang="en-US"/>
          </a:p>
        </p:txBody>
      </p:sp>
    </p:spTree>
    <p:extLst>
      <p:ext uri="{BB962C8B-B14F-4D97-AF65-F5344CB8AC3E}">
        <p14:creationId xmlns:p14="http://schemas.microsoft.com/office/powerpoint/2010/main" val="182504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02F640-EB4E-116A-C192-705B0B5CC56B}"/>
              </a:ext>
            </a:extLst>
          </p:cNvPr>
          <p:cNvSpPr>
            <a:spLocks noGrp="1"/>
          </p:cNvSpPr>
          <p:nvPr>
            <p:ph type="dt" sz="half" idx="10"/>
          </p:nvPr>
        </p:nvSpPr>
        <p:spPr/>
        <p:txBody>
          <a:bodyPr/>
          <a:lstStyle>
            <a:lvl1pPr>
              <a:defRPr/>
            </a:lvl1pPr>
          </a:lstStyle>
          <a:p>
            <a:pPr>
              <a:defRPr/>
            </a:pPr>
            <a:fld id="{BFEC7EDD-CDC6-B047-9F3F-FFABBD8DA0FB}" type="datetime1">
              <a:rPr lang="en-US" smtClean="0"/>
              <a:t>5/4/23</a:t>
            </a:fld>
            <a:endParaRPr lang="en-US"/>
          </a:p>
        </p:txBody>
      </p:sp>
      <p:sp>
        <p:nvSpPr>
          <p:cNvPr id="5" name="Footer Placeholder 4">
            <a:extLst>
              <a:ext uri="{FF2B5EF4-FFF2-40B4-BE49-F238E27FC236}">
                <a16:creationId xmlns:a16="http://schemas.microsoft.com/office/drawing/2014/main" id="{BFA199B4-491F-D312-209A-855C33E85CFB}"/>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EF94DE1D-8C00-5D34-A56E-DFF4E30980F6}"/>
              </a:ext>
            </a:extLst>
          </p:cNvPr>
          <p:cNvSpPr>
            <a:spLocks noGrp="1"/>
          </p:cNvSpPr>
          <p:nvPr>
            <p:ph type="sldNum" sz="quarter" idx="12"/>
          </p:nvPr>
        </p:nvSpPr>
        <p:spPr/>
        <p:txBody>
          <a:bodyPr/>
          <a:lstStyle>
            <a:lvl1pPr>
              <a:defRPr/>
            </a:lvl1pPr>
          </a:lstStyle>
          <a:p>
            <a:fld id="{A87CCEAD-3EB0-4640-8F78-CACBDE144B92}" type="slidenum">
              <a:rPr lang="en-US" altLang="en-US"/>
              <a:pPr/>
              <a:t>‹#›</a:t>
            </a:fld>
            <a:endParaRPr lang="en-US" altLang="en-US"/>
          </a:p>
        </p:txBody>
      </p:sp>
    </p:spTree>
    <p:extLst>
      <p:ext uri="{BB962C8B-B14F-4D97-AF65-F5344CB8AC3E}">
        <p14:creationId xmlns:p14="http://schemas.microsoft.com/office/powerpoint/2010/main" val="183665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9DFC32E-67D1-1458-BFCA-236B25312144}"/>
              </a:ext>
            </a:extLst>
          </p:cNvPr>
          <p:cNvSpPr>
            <a:spLocks noGrp="1"/>
          </p:cNvSpPr>
          <p:nvPr>
            <p:ph type="dt" sz="half" idx="10"/>
          </p:nvPr>
        </p:nvSpPr>
        <p:spPr/>
        <p:txBody>
          <a:bodyPr/>
          <a:lstStyle>
            <a:lvl1pPr>
              <a:defRPr/>
            </a:lvl1pPr>
          </a:lstStyle>
          <a:p>
            <a:pPr>
              <a:defRPr/>
            </a:pPr>
            <a:fld id="{9C16F957-617E-F540-8541-C7476B859A84}" type="datetime1">
              <a:rPr lang="en-US" smtClean="0"/>
              <a:t>5/4/23</a:t>
            </a:fld>
            <a:endParaRPr lang="en-US"/>
          </a:p>
        </p:txBody>
      </p:sp>
      <p:sp>
        <p:nvSpPr>
          <p:cNvPr id="6" name="Footer Placeholder 4">
            <a:extLst>
              <a:ext uri="{FF2B5EF4-FFF2-40B4-BE49-F238E27FC236}">
                <a16:creationId xmlns:a16="http://schemas.microsoft.com/office/drawing/2014/main" id="{F19436FE-5291-19C2-30E2-B826868388BA}"/>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7" name="Slide Number Placeholder 5">
            <a:extLst>
              <a:ext uri="{FF2B5EF4-FFF2-40B4-BE49-F238E27FC236}">
                <a16:creationId xmlns:a16="http://schemas.microsoft.com/office/drawing/2014/main" id="{9BB49980-114C-A345-5B47-1E584EEFB0BC}"/>
              </a:ext>
            </a:extLst>
          </p:cNvPr>
          <p:cNvSpPr>
            <a:spLocks noGrp="1"/>
          </p:cNvSpPr>
          <p:nvPr>
            <p:ph type="sldNum" sz="quarter" idx="12"/>
          </p:nvPr>
        </p:nvSpPr>
        <p:spPr/>
        <p:txBody>
          <a:bodyPr/>
          <a:lstStyle>
            <a:lvl1pPr>
              <a:defRPr/>
            </a:lvl1pPr>
          </a:lstStyle>
          <a:p>
            <a:fld id="{2C60D07C-2C52-FB47-913B-E181B86E5F11}" type="slidenum">
              <a:rPr lang="en-US" altLang="en-US"/>
              <a:pPr/>
              <a:t>‹#›</a:t>
            </a:fld>
            <a:endParaRPr lang="en-US" altLang="en-US"/>
          </a:p>
        </p:txBody>
      </p:sp>
    </p:spTree>
    <p:extLst>
      <p:ext uri="{BB962C8B-B14F-4D97-AF65-F5344CB8AC3E}">
        <p14:creationId xmlns:p14="http://schemas.microsoft.com/office/powerpoint/2010/main" val="4030561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4024020-6224-D34C-8961-0A25A7ACECE0}"/>
              </a:ext>
            </a:extLst>
          </p:cNvPr>
          <p:cNvSpPr>
            <a:spLocks noGrp="1"/>
          </p:cNvSpPr>
          <p:nvPr>
            <p:ph type="dt" sz="half" idx="10"/>
          </p:nvPr>
        </p:nvSpPr>
        <p:spPr/>
        <p:txBody>
          <a:bodyPr/>
          <a:lstStyle>
            <a:lvl1pPr>
              <a:defRPr/>
            </a:lvl1pPr>
          </a:lstStyle>
          <a:p>
            <a:pPr>
              <a:defRPr/>
            </a:pPr>
            <a:fld id="{625603AE-D5EF-1D41-97F8-63BF17292EF6}" type="datetime1">
              <a:rPr lang="en-US" smtClean="0"/>
              <a:t>5/4/23</a:t>
            </a:fld>
            <a:endParaRPr lang="en-US"/>
          </a:p>
        </p:txBody>
      </p:sp>
      <p:sp>
        <p:nvSpPr>
          <p:cNvPr id="8" name="Footer Placeholder 4">
            <a:extLst>
              <a:ext uri="{FF2B5EF4-FFF2-40B4-BE49-F238E27FC236}">
                <a16:creationId xmlns:a16="http://schemas.microsoft.com/office/drawing/2014/main" id="{CEA9512B-44B2-B1B2-08BA-7BCF88BA18B3}"/>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9" name="Slide Number Placeholder 5">
            <a:extLst>
              <a:ext uri="{FF2B5EF4-FFF2-40B4-BE49-F238E27FC236}">
                <a16:creationId xmlns:a16="http://schemas.microsoft.com/office/drawing/2014/main" id="{FB21EFCA-B0EA-B1D4-788A-D9C8C74BC9E8}"/>
              </a:ext>
            </a:extLst>
          </p:cNvPr>
          <p:cNvSpPr>
            <a:spLocks noGrp="1"/>
          </p:cNvSpPr>
          <p:nvPr>
            <p:ph type="sldNum" sz="quarter" idx="12"/>
          </p:nvPr>
        </p:nvSpPr>
        <p:spPr/>
        <p:txBody>
          <a:bodyPr/>
          <a:lstStyle>
            <a:lvl1pPr>
              <a:defRPr/>
            </a:lvl1pPr>
          </a:lstStyle>
          <a:p>
            <a:fld id="{6994F0FF-8B89-8D46-89B9-8BFACB07A455}" type="slidenum">
              <a:rPr lang="en-US" altLang="en-US"/>
              <a:pPr/>
              <a:t>‹#›</a:t>
            </a:fld>
            <a:endParaRPr lang="en-US" altLang="en-US"/>
          </a:p>
        </p:txBody>
      </p:sp>
    </p:spTree>
    <p:extLst>
      <p:ext uri="{BB962C8B-B14F-4D97-AF65-F5344CB8AC3E}">
        <p14:creationId xmlns:p14="http://schemas.microsoft.com/office/powerpoint/2010/main" val="4593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4F04961-8443-B03C-20DB-B6C76CA22635}"/>
              </a:ext>
            </a:extLst>
          </p:cNvPr>
          <p:cNvSpPr>
            <a:spLocks noGrp="1"/>
          </p:cNvSpPr>
          <p:nvPr>
            <p:ph type="dt" sz="half" idx="10"/>
          </p:nvPr>
        </p:nvSpPr>
        <p:spPr/>
        <p:txBody>
          <a:bodyPr/>
          <a:lstStyle>
            <a:lvl1pPr>
              <a:defRPr/>
            </a:lvl1pPr>
          </a:lstStyle>
          <a:p>
            <a:pPr>
              <a:defRPr/>
            </a:pPr>
            <a:fld id="{86E13AC9-B3C3-6D47-BFFD-F919BEF4B6D2}" type="datetime1">
              <a:rPr lang="en-US" smtClean="0"/>
              <a:t>5/4/23</a:t>
            </a:fld>
            <a:endParaRPr lang="en-US"/>
          </a:p>
        </p:txBody>
      </p:sp>
      <p:sp>
        <p:nvSpPr>
          <p:cNvPr id="4" name="Footer Placeholder 4">
            <a:extLst>
              <a:ext uri="{FF2B5EF4-FFF2-40B4-BE49-F238E27FC236}">
                <a16:creationId xmlns:a16="http://schemas.microsoft.com/office/drawing/2014/main" id="{CF13D9AD-7D14-D5F7-A2EA-CB507F5EA33F}"/>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5" name="Slide Number Placeholder 5">
            <a:extLst>
              <a:ext uri="{FF2B5EF4-FFF2-40B4-BE49-F238E27FC236}">
                <a16:creationId xmlns:a16="http://schemas.microsoft.com/office/drawing/2014/main" id="{746B6143-5D2A-9113-DB73-D551FBCF19EA}"/>
              </a:ext>
            </a:extLst>
          </p:cNvPr>
          <p:cNvSpPr>
            <a:spLocks noGrp="1"/>
          </p:cNvSpPr>
          <p:nvPr>
            <p:ph type="sldNum" sz="quarter" idx="12"/>
          </p:nvPr>
        </p:nvSpPr>
        <p:spPr/>
        <p:txBody>
          <a:bodyPr/>
          <a:lstStyle>
            <a:lvl1pPr>
              <a:defRPr/>
            </a:lvl1pPr>
          </a:lstStyle>
          <a:p>
            <a:fld id="{133795B6-1913-5C48-84F8-8CA7498BC2A9}" type="slidenum">
              <a:rPr lang="en-US" altLang="en-US"/>
              <a:pPr/>
              <a:t>‹#›</a:t>
            </a:fld>
            <a:endParaRPr lang="en-US" altLang="en-US"/>
          </a:p>
        </p:txBody>
      </p:sp>
    </p:spTree>
    <p:extLst>
      <p:ext uri="{BB962C8B-B14F-4D97-AF65-F5344CB8AC3E}">
        <p14:creationId xmlns:p14="http://schemas.microsoft.com/office/powerpoint/2010/main" val="3234471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23D38D-3C37-B548-5061-3BCFD23CB9A2}"/>
              </a:ext>
            </a:extLst>
          </p:cNvPr>
          <p:cNvSpPr>
            <a:spLocks noGrp="1"/>
          </p:cNvSpPr>
          <p:nvPr>
            <p:ph type="dt" sz="half" idx="10"/>
          </p:nvPr>
        </p:nvSpPr>
        <p:spPr/>
        <p:txBody>
          <a:bodyPr/>
          <a:lstStyle>
            <a:lvl1pPr>
              <a:defRPr/>
            </a:lvl1pPr>
          </a:lstStyle>
          <a:p>
            <a:pPr>
              <a:defRPr/>
            </a:pPr>
            <a:fld id="{FE1B3B61-DB75-5244-BABD-F252F2C18A96}" type="datetime1">
              <a:rPr lang="en-US" smtClean="0"/>
              <a:t>5/4/23</a:t>
            </a:fld>
            <a:endParaRPr lang="en-US"/>
          </a:p>
        </p:txBody>
      </p:sp>
      <p:sp>
        <p:nvSpPr>
          <p:cNvPr id="3" name="Footer Placeholder 4">
            <a:extLst>
              <a:ext uri="{FF2B5EF4-FFF2-40B4-BE49-F238E27FC236}">
                <a16:creationId xmlns:a16="http://schemas.microsoft.com/office/drawing/2014/main" id="{05DA88FA-888C-E4FB-EDF1-5277E2D69420}"/>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4" name="Slide Number Placeholder 5">
            <a:extLst>
              <a:ext uri="{FF2B5EF4-FFF2-40B4-BE49-F238E27FC236}">
                <a16:creationId xmlns:a16="http://schemas.microsoft.com/office/drawing/2014/main" id="{8C1C2BC4-CE45-CC0E-D068-EDED2DDE6B6E}"/>
              </a:ext>
            </a:extLst>
          </p:cNvPr>
          <p:cNvSpPr>
            <a:spLocks noGrp="1"/>
          </p:cNvSpPr>
          <p:nvPr>
            <p:ph type="sldNum" sz="quarter" idx="12"/>
          </p:nvPr>
        </p:nvSpPr>
        <p:spPr/>
        <p:txBody>
          <a:bodyPr/>
          <a:lstStyle>
            <a:lvl1pPr>
              <a:defRPr/>
            </a:lvl1pPr>
          </a:lstStyle>
          <a:p>
            <a:fld id="{27C7D70D-D750-FE48-ABBB-F726B7EF1A24}" type="slidenum">
              <a:rPr lang="en-US" altLang="en-US"/>
              <a:pPr/>
              <a:t>‹#›</a:t>
            </a:fld>
            <a:endParaRPr lang="en-US" altLang="en-US"/>
          </a:p>
        </p:txBody>
      </p:sp>
    </p:spTree>
    <p:extLst>
      <p:ext uri="{BB962C8B-B14F-4D97-AF65-F5344CB8AC3E}">
        <p14:creationId xmlns:p14="http://schemas.microsoft.com/office/powerpoint/2010/main" val="732512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4619C64-6388-9501-06F8-0B935CEDB2FE}"/>
              </a:ext>
            </a:extLst>
          </p:cNvPr>
          <p:cNvSpPr>
            <a:spLocks noGrp="1"/>
          </p:cNvSpPr>
          <p:nvPr>
            <p:ph type="dt" sz="half" idx="10"/>
          </p:nvPr>
        </p:nvSpPr>
        <p:spPr/>
        <p:txBody>
          <a:bodyPr/>
          <a:lstStyle>
            <a:lvl1pPr>
              <a:defRPr/>
            </a:lvl1pPr>
          </a:lstStyle>
          <a:p>
            <a:pPr>
              <a:defRPr/>
            </a:pPr>
            <a:fld id="{018EF856-736F-4F48-905C-0FB78E725EA8}" type="datetime1">
              <a:rPr lang="en-US" smtClean="0"/>
              <a:t>5/4/23</a:t>
            </a:fld>
            <a:endParaRPr lang="en-US"/>
          </a:p>
        </p:txBody>
      </p:sp>
      <p:sp>
        <p:nvSpPr>
          <p:cNvPr id="6" name="Footer Placeholder 4">
            <a:extLst>
              <a:ext uri="{FF2B5EF4-FFF2-40B4-BE49-F238E27FC236}">
                <a16:creationId xmlns:a16="http://schemas.microsoft.com/office/drawing/2014/main" id="{E586109B-7E4E-8A97-C244-B66B6A267976}"/>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7" name="Slide Number Placeholder 5">
            <a:extLst>
              <a:ext uri="{FF2B5EF4-FFF2-40B4-BE49-F238E27FC236}">
                <a16:creationId xmlns:a16="http://schemas.microsoft.com/office/drawing/2014/main" id="{2A2528CF-3499-41D7-CEE3-11C644B177E6}"/>
              </a:ext>
            </a:extLst>
          </p:cNvPr>
          <p:cNvSpPr>
            <a:spLocks noGrp="1"/>
          </p:cNvSpPr>
          <p:nvPr>
            <p:ph type="sldNum" sz="quarter" idx="12"/>
          </p:nvPr>
        </p:nvSpPr>
        <p:spPr/>
        <p:txBody>
          <a:bodyPr/>
          <a:lstStyle>
            <a:lvl1pPr>
              <a:defRPr/>
            </a:lvl1pPr>
          </a:lstStyle>
          <a:p>
            <a:fld id="{B5F8D579-E90B-B747-B756-DCE59F0820E9}" type="slidenum">
              <a:rPr lang="en-US" altLang="en-US"/>
              <a:pPr/>
              <a:t>‹#›</a:t>
            </a:fld>
            <a:endParaRPr lang="en-US" altLang="en-US"/>
          </a:p>
        </p:txBody>
      </p:sp>
    </p:spTree>
    <p:extLst>
      <p:ext uri="{BB962C8B-B14F-4D97-AF65-F5344CB8AC3E}">
        <p14:creationId xmlns:p14="http://schemas.microsoft.com/office/powerpoint/2010/main" val="252379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D6CDD4D-4696-7D9C-177B-C053B4C37734}"/>
              </a:ext>
            </a:extLst>
          </p:cNvPr>
          <p:cNvSpPr>
            <a:spLocks noGrp="1"/>
          </p:cNvSpPr>
          <p:nvPr>
            <p:ph type="dt" sz="half" idx="10"/>
          </p:nvPr>
        </p:nvSpPr>
        <p:spPr/>
        <p:txBody>
          <a:bodyPr/>
          <a:lstStyle>
            <a:lvl1pPr>
              <a:defRPr/>
            </a:lvl1pPr>
          </a:lstStyle>
          <a:p>
            <a:pPr>
              <a:defRPr/>
            </a:pPr>
            <a:fld id="{3E6946B3-5139-EA47-AEC7-896C349EDDE0}" type="datetime1">
              <a:rPr lang="en-US" altLang="en-US" smtClean="0"/>
              <a:t>5/4/23</a:t>
            </a:fld>
            <a:endParaRPr lang="en-US" altLang="en-US"/>
          </a:p>
        </p:txBody>
      </p:sp>
      <p:sp>
        <p:nvSpPr>
          <p:cNvPr id="5" name="Footer Placeholder 4">
            <a:extLst>
              <a:ext uri="{FF2B5EF4-FFF2-40B4-BE49-F238E27FC236}">
                <a16:creationId xmlns:a16="http://schemas.microsoft.com/office/drawing/2014/main" id="{16B03E6A-46A2-6F25-5B74-E7E7F0BDBC1F}"/>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5CFB6219-AB58-34D0-C020-EC4A62CDC854}"/>
              </a:ext>
            </a:extLst>
          </p:cNvPr>
          <p:cNvSpPr>
            <a:spLocks noGrp="1"/>
          </p:cNvSpPr>
          <p:nvPr>
            <p:ph type="sldNum" sz="quarter" idx="12"/>
          </p:nvPr>
        </p:nvSpPr>
        <p:spPr/>
        <p:txBody>
          <a:bodyPr/>
          <a:lstStyle>
            <a:lvl1pPr>
              <a:defRPr/>
            </a:lvl1pPr>
          </a:lstStyle>
          <a:p>
            <a:fld id="{02DD6A49-6CE5-B44D-BA9E-EE4B2672152E}" type="slidenum">
              <a:rPr lang="en-US" altLang="en-US"/>
              <a:pPr/>
              <a:t>‹#›</a:t>
            </a:fld>
            <a:endParaRPr lang="en-US" altLang="en-US"/>
          </a:p>
        </p:txBody>
      </p:sp>
    </p:spTree>
    <p:extLst>
      <p:ext uri="{BB962C8B-B14F-4D97-AF65-F5344CB8AC3E}">
        <p14:creationId xmlns:p14="http://schemas.microsoft.com/office/powerpoint/2010/main" val="336527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45E34AC-451A-4084-AF14-E4A201F4EECD}"/>
              </a:ext>
            </a:extLst>
          </p:cNvPr>
          <p:cNvSpPr>
            <a:spLocks noGrp="1"/>
          </p:cNvSpPr>
          <p:nvPr>
            <p:ph type="dt" sz="half" idx="10"/>
          </p:nvPr>
        </p:nvSpPr>
        <p:spPr/>
        <p:txBody>
          <a:bodyPr/>
          <a:lstStyle>
            <a:lvl1pPr>
              <a:defRPr/>
            </a:lvl1pPr>
          </a:lstStyle>
          <a:p>
            <a:pPr>
              <a:defRPr/>
            </a:pPr>
            <a:fld id="{41E09C4D-E8F7-AA44-8569-628ACCF68556}" type="datetime1">
              <a:rPr lang="en-US" smtClean="0"/>
              <a:t>5/4/23</a:t>
            </a:fld>
            <a:endParaRPr lang="en-US"/>
          </a:p>
        </p:txBody>
      </p:sp>
      <p:sp>
        <p:nvSpPr>
          <p:cNvPr id="6" name="Footer Placeholder 4">
            <a:extLst>
              <a:ext uri="{FF2B5EF4-FFF2-40B4-BE49-F238E27FC236}">
                <a16:creationId xmlns:a16="http://schemas.microsoft.com/office/drawing/2014/main" id="{40C57CA2-A2CB-FC6A-1CD4-09B8D96D6106}"/>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7" name="Slide Number Placeholder 5">
            <a:extLst>
              <a:ext uri="{FF2B5EF4-FFF2-40B4-BE49-F238E27FC236}">
                <a16:creationId xmlns:a16="http://schemas.microsoft.com/office/drawing/2014/main" id="{AADD15C1-A365-FB6E-B4C2-B28B9740EC62}"/>
              </a:ext>
            </a:extLst>
          </p:cNvPr>
          <p:cNvSpPr>
            <a:spLocks noGrp="1"/>
          </p:cNvSpPr>
          <p:nvPr>
            <p:ph type="sldNum" sz="quarter" idx="12"/>
          </p:nvPr>
        </p:nvSpPr>
        <p:spPr/>
        <p:txBody>
          <a:bodyPr/>
          <a:lstStyle>
            <a:lvl1pPr>
              <a:defRPr/>
            </a:lvl1pPr>
          </a:lstStyle>
          <a:p>
            <a:fld id="{5C0BB8DA-0165-0341-91ED-9F861EE9B1F4}" type="slidenum">
              <a:rPr lang="en-US" altLang="en-US"/>
              <a:pPr/>
              <a:t>‹#›</a:t>
            </a:fld>
            <a:endParaRPr lang="en-US" altLang="en-US"/>
          </a:p>
        </p:txBody>
      </p:sp>
    </p:spTree>
    <p:extLst>
      <p:ext uri="{BB962C8B-B14F-4D97-AF65-F5344CB8AC3E}">
        <p14:creationId xmlns:p14="http://schemas.microsoft.com/office/powerpoint/2010/main" val="223489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1172F-005D-8B3A-448E-38F66181556A}"/>
              </a:ext>
            </a:extLst>
          </p:cNvPr>
          <p:cNvSpPr>
            <a:spLocks noGrp="1"/>
          </p:cNvSpPr>
          <p:nvPr>
            <p:ph type="dt" sz="half" idx="10"/>
          </p:nvPr>
        </p:nvSpPr>
        <p:spPr/>
        <p:txBody>
          <a:bodyPr/>
          <a:lstStyle>
            <a:lvl1pPr>
              <a:defRPr/>
            </a:lvl1pPr>
          </a:lstStyle>
          <a:p>
            <a:pPr>
              <a:defRPr/>
            </a:pPr>
            <a:fld id="{FC3DFAA5-0A3C-B441-8B2E-6A3EF4204DC4}" type="datetime1">
              <a:rPr lang="en-US" smtClean="0"/>
              <a:t>5/4/23</a:t>
            </a:fld>
            <a:endParaRPr lang="en-US"/>
          </a:p>
        </p:txBody>
      </p:sp>
      <p:sp>
        <p:nvSpPr>
          <p:cNvPr id="5" name="Footer Placeholder 4">
            <a:extLst>
              <a:ext uri="{FF2B5EF4-FFF2-40B4-BE49-F238E27FC236}">
                <a16:creationId xmlns:a16="http://schemas.microsoft.com/office/drawing/2014/main" id="{0D81612F-0803-C954-52AB-789A846994EB}"/>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1AC7125B-684D-8E50-ECA8-8F33055B84D7}"/>
              </a:ext>
            </a:extLst>
          </p:cNvPr>
          <p:cNvSpPr>
            <a:spLocks noGrp="1"/>
          </p:cNvSpPr>
          <p:nvPr>
            <p:ph type="sldNum" sz="quarter" idx="12"/>
          </p:nvPr>
        </p:nvSpPr>
        <p:spPr/>
        <p:txBody>
          <a:bodyPr/>
          <a:lstStyle>
            <a:lvl1pPr>
              <a:defRPr/>
            </a:lvl1pPr>
          </a:lstStyle>
          <a:p>
            <a:fld id="{CC864F07-4BD9-6248-9359-C71AA51229A6}" type="slidenum">
              <a:rPr lang="en-US" altLang="en-US"/>
              <a:pPr/>
              <a:t>‹#›</a:t>
            </a:fld>
            <a:endParaRPr lang="en-US" altLang="en-US"/>
          </a:p>
        </p:txBody>
      </p:sp>
    </p:spTree>
    <p:extLst>
      <p:ext uri="{BB962C8B-B14F-4D97-AF65-F5344CB8AC3E}">
        <p14:creationId xmlns:p14="http://schemas.microsoft.com/office/powerpoint/2010/main" val="1234036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F8C92-D5CB-FBD5-B861-0233C2494F1C}"/>
              </a:ext>
            </a:extLst>
          </p:cNvPr>
          <p:cNvSpPr>
            <a:spLocks noGrp="1"/>
          </p:cNvSpPr>
          <p:nvPr>
            <p:ph type="dt" sz="half" idx="10"/>
          </p:nvPr>
        </p:nvSpPr>
        <p:spPr/>
        <p:txBody>
          <a:bodyPr/>
          <a:lstStyle>
            <a:lvl1pPr>
              <a:defRPr/>
            </a:lvl1pPr>
          </a:lstStyle>
          <a:p>
            <a:pPr>
              <a:defRPr/>
            </a:pPr>
            <a:fld id="{9457CE4E-81E1-9347-9604-E1A8CEA1F6DF}" type="datetime1">
              <a:rPr lang="en-US" smtClean="0"/>
              <a:t>5/4/23</a:t>
            </a:fld>
            <a:endParaRPr lang="en-US"/>
          </a:p>
        </p:txBody>
      </p:sp>
      <p:sp>
        <p:nvSpPr>
          <p:cNvPr id="5" name="Footer Placeholder 4">
            <a:extLst>
              <a:ext uri="{FF2B5EF4-FFF2-40B4-BE49-F238E27FC236}">
                <a16:creationId xmlns:a16="http://schemas.microsoft.com/office/drawing/2014/main" id="{76CD8A24-0180-DB54-2C43-DFFE97B2D2B5}"/>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BC3E805A-2C1F-A6E8-5FCA-BC134AC15511}"/>
              </a:ext>
            </a:extLst>
          </p:cNvPr>
          <p:cNvSpPr>
            <a:spLocks noGrp="1"/>
          </p:cNvSpPr>
          <p:nvPr>
            <p:ph type="sldNum" sz="quarter" idx="12"/>
          </p:nvPr>
        </p:nvSpPr>
        <p:spPr/>
        <p:txBody>
          <a:bodyPr/>
          <a:lstStyle>
            <a:lvl1pPr>
              <a:defRPr/>
            </a:lvl1pPr>
          </a:lstStyle>
          <a:p>
            <a:fld id="{24A97B17-93C9-E442-88D7-17A4EF59212D}" type="slidenum">
              <a:rPr lang="en-US" altLang="en-US"/>
              <a:pPr/>
              <a:t>‹#›</a:t>
            </a:fld>
            <a:endParaRPr lang="en-US" altLang="en-US"/>
          </a:p>
        </p:txBody>
      </p:sp>
    </p:spTree>
    <p:extLst>
      <p:ext uri="{BB962C8B-B14F-4D97-AF65-F5344CB8AC3E}">
        <p14:creationId xmlns:p14="http://schemas.microsoft.com/office/powerpoint/2010/main" val="1891169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B19C89-B6E8-F935-11BF-BCEA6BBBF508}"/>
              </a:ext>
            </a:extLst>
          </p:cNvPr>
          <p:cNvSpPr>
            <a:spLocks noGrp="1"/>
          </p:cNvSpPr>
          <p:nvPr>
            <p:ph type="dt" sz="half" idx="10"/>
          </p:nvPr>
        </p:nvSpPr>
        <p:spPr/>
        <p:txBody>
          <a:bodyPr/>
          <a:lstStyle>
            <a:lvl1pPr>
              <a:defRPr/>
            </a:lvl1pPr>
          </a:lstStyle>
          <a:p>
            <a:pPr>
              <a:defRPr/>
            </a:pPr>
            <a:fld id="{47DD8F38-DB68-DB41-B56F-C9E2BB9F15F2}" type="datetime1">
              <a:rPr lang="en-US" smtClean="0"/>
              <a:t>5/4/23</a:t>
            </a:fld>
            <a:endParaRPr lang="en-US"/>
          </a:p>
        </p:txBody>
      </p:sp>
      <p:sp>
        <p:nvSpPr>
          <p:cNvPr id="5" name="Footer Placeholder 4">
            <a:extLst>
              <a:ext uri="{FF2B5EF4-FFF2-40B4-BE49-F238E27FC236}">
                <a16:creationId xmlns:a16="http://schemas.microsoft.com/office/drawing/2014/main" id="{6BF97676-9285-8F30-A95D-B6AE15CD2622}"/>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D1BBDF3C-C1CB-E0A9-DAC6-F423309F5537}"/>
              </a:ext>
            </a:extLst>
          </p:cNvPr>
          <p:cNvSpPr>
            <a:spLocks noGrp="1"/>
          </p:cNvSpPr>
          <p:nvPr>
            <p:ph type="sldNum" sz="quarter" idx="12"/>
          </p:nvPr>
        </p:nvSpPr>
        <p:spPr/>
        <p:txBody>
          <a:bodyPr/>
          <a:lstStyle>
            <a:lvl1pPr>
              <a:defRPr/>
            </a:lvl1pPr>
          </a:lstStyle>
          <a:p>
            <a:fld id="{587A4D83-72FF-1D45-972B-77B6763A35AD}" type="slidenum">
              <a:rPr lang="en-US" altLang="en-US"/>
              <a:pPr/>
              <a:t>‹#›</a:t>
            </a:fld>
            <a:endParaRPr lang="en-US" altLang="en-US"/>
          </a:p>
        </p:txBody>
      </p:sp>
    </p:spTree>
    <p:extLst>
      <p:ext uri="{BB962C8B-B14F-4D97-AF65-F5344CB8AC3E}">
        <p14:creationId xmlns:p14="http://schemas.microsoft.com/office/powerpoint/2010/main" val="1444483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8E2C5-E282-856E-8298-6ADFA27D416F}"/>
              </a:ext>
            </a:extLst>
          </p:cNvPr>
          <p:cNvSpPr>
            <a:spLocks noGrp="1"/>
          </p:cNvSpPr>
          <p:nvPr>
            <p:ph type="dt" sz="half" idx="10"/>
          </p:nvPr>
        </p:nvSpPr>
        <p:spPr/>
        <p:txBody>
          <a:bodyPr/>
          <a:lstStyle>
            <a:lvl1pPr>
              <a:defRPr/>
            </a:lvl1pPr>
          </a:lstStyle>
          <a:p>
            <a:pPr>
              <a:defRPr/>
            </a:pPr>
            <a:fld id="{10D72499-2BF0-D548-BE11-24506CCFF717}" type="datetime1">
              <a:rPr lang="en-US" smtClean="0"/>
              <a:t>5/4/23</a:t>
            </a:fld>
            <a:endParaRPr lang="en-US"/>
          </a:p>
        </p:txBody>
      </p:sp>
      <p:sp>
        <p:nvSpPr>
          <p:cNvPr id="5" name="Footer Placeholder 4">
            <a:extLst>
              <a:ext uri="{FF2B5EF4-FFF2-40B4-BE49-F238E27FC236}">
                <a16:creationId xmlns:a16="http://schemas.microsoft.com/office/drawing/2014/main" id="{C63B0267-2E3A-592D-27CD-0AA81C7EDBDE}"/>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E7E0D257-D695-E278-B41C-9EE9F1F2BC76}"/>
              </a:ext>
            </a:extLst>
          </p:cNvPr>
          <p:cNvSpPr>
            <a:spLocks noGrp="1"/>
          </p:cNvSpPr>
          <p:nvPr>
            <p:ph type="sldNum" sz="quarter" idx="12"/>
          </p:nvPr>
        </p:nvSpPr>
        <p:spPr/>
        <p:txBody>
          <a:bodyPr/>
          <a:lstStyle>
            <a:lvl1pPr>
              <a:defRPr/>
            </a:lvl1pPr>
          </a:lstStyle>
          <a:p>
            <a:fld id="{ADF05A74-4118-7F40-BF0F-22CA9CBBCDFF}" type="slidenum">
              <a:rPr lang="en-US" altLang="en-US"/>
              <a:pPr/>
              <a:t>‹#›</a:t>
            </a:fld>
            <a:endParaRPr lang="en-US" altLang="en-US"/>
          </a:p>
        </p:txBody>
      </p:sp>
    </p:spTree>
    <p:extLst>
      <p:ext uri="{BB962C8B-B14F-4D97-AF65-F5344CB8AC3E}">
        <p14:creationId xmlns:p14="http://schemas.microsoft.com/office/powerpoint/2010/main" val="1520741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35F86E-D9A6-2361-C358-BE5569F0B716}"/>
              </a:ext>
            </a:extLst>
          </p:cNvPr>
          <p:cNvSpPr>
            <a:spLocks noGrp="1"/>
          </p:cNvSpPr>
          <p:nvPr>
            <p:ph type="dt" sz="half" idx="10"/>
          </p:nvPr>
        </p:nvSpPr>
        <p:spPr/>
        <p:txBody>
          <a:bodyPr/>
          <a:lstStyle>
            <a:lvl1pPr>
              <a:defRPr/>
            </a:lvl1pPr>
          </a:lstStyle>
          <a:p>
            <a:pPr>
              <a:defRPr/>
            </a:pPr>
            <a:fld id="{B74764BF-4ACA-E24B-8F99-32BC4F36E2AA}" type="datetime1">
              <a:rPr lang="en-US" smtClean="0"/>
              <a:t>5/4/23</a:t>
            </a:fld>
            <a:endParaRPr lang="en-US"/>
          </a:p>
        </p:txBody>
      </p:sp>
      <p:sp>
        <p:nvSpPr>
          <p:cNvPr id="5" name="Footer Placeholder 4">
            <a:extLst>
              <a:ext uri="{FF2B5EF4-FFF2-40B4-BE49-F238E27FC236}">
                <a16:creationId xmlns:a16="http://schemas.microsoft.com/office/drawing/2014/main" id="{D0BF6999-C258-46BA-652B-A079986C2AD1}"/>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3F9EEB54-4DA9-B11A-0D40-713E28744813}"/>
              </a:ext>
            </a:extLst>
          </p:cNvPr>
          <p:cNvSpPr>
            <a:spLocks noGrp="1"/>
          </p:cNvSpPr>
          <p:nvPr>
            <p:ph type="sldNum" sz="quarter" idx="12"/>
          </p:nvPr>
        </p:nvSpPr>
        <p:spPr/>
        <p:txBody>
          <a:bodyPr/>
          <a:lstStyle>
            <a:lvl1pPr>
              <a:defRPr/>
            </a:lvl1pPr>
          </a:lstStyle>
          <a:p>
            <a:fld id="{CF711A45-1002-0B4C-A019-9FF61B4261CB}" type="slidenum">
              <a:rPr lang="en-US" altLang="en-US"/>
              <a:pPr/>
              <a:t>‹#›</a:t>
            </a:fld>
            <a:endParaRPr lang="en-US" altLang="en-US"/>
          </a:p>
        </p:txBody>
      </p:sp>
    </p:spTree>
    <p:extLst>
      <p:ext uri="{BB962C8B-B14F-4D97-AF65-F5344CB8AC3E}">
        <p14:creationId xmlns:p14="http://schemas.microsoft.com/office/powerpoint/2010/main" val="358012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1402E95-7561-E370-B132-ABDAB1BD2DEF}"/>
              </a:ext>
            </a:extLst>
          </p:cNvPr>
          <p:cNvSpPr>
            <a:spLocks noGrp="1"/>
          </p:cNvSpPr>
          <p:nvPr>
            <p:ph type="dt" sz="half" idx="10"/>
          </p:nvPr>
        </p:nvSpPr>
        <p:spPr/>
        <p:txBody>
          <a:bodyPr/>
          <a:lstStyle>
            <a:lvl1pPr>
              <a:defRPr/>
            </a:lvl1pPr>
          </a:lstStyle>
          <a:p>
            <a:pPr>
              <a:defRPr/>
            </a:pPr>
            <a:fld id="{0A8B6851-4D09-354A-8B1A-3B3F74A28AC2}" type="datetime1">
              <a:rPr lang="en-US" smtClean="0"/>
              <a:t>5/4/23</a:t>
            </a:fld>
            <a:endParaRPr lang="en-US"/>
          </a:p>
        </p:txBody>
      </p:sp>
      <p:sp>
        <p:nvSpPr>
          <p:cNvPr id="6" name="Footer Placeholder 4">
            <a:extLst>
              <a:ext uri="{FF2B5EF4-FFF2-40B4-BE49-F238E27FC236}">
                <a16:creationId xmlns:a16="http://schemas.microsoft.com/office/drawing/2014/main" id="{FEBD5C32-A3D8-2A3E-E04F-910E6FE0CF98}"/>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7" name="Slide Number Placeholder 5">
            <a:extLst>
              <a:ext uri="{FF2B5EF4-FFF2-40B4-BE49-F238E27FC236}">
                <a16:creationId xmlns:a16="http://schemas.microsoft.com/office/drawing/2014/main" id="{6D22D743-9115-37A7-3E71-F2D1840F5A4E}"/>
              </a:ext>
            </a:extLst>
          </p:cNvPr>
          <p:cNvSpPr>
            <a:spLocks noGrp="1"/>
          </p:cNvSpPr>
          <p:nvPr>
            <p:ph type="sldNum" sz="quarter" idx="12"/>
          </p:nvPr>
        </p:nvSpPr>
        <p:spPr/>
        <p:txBody>
          <a:bodyPr/>
          <a:lstStyle>
            <a:lvl1pPr>
              <a:defRPr/>
            </a:lvl1pPr>
          </a:lstStyle>
          <a:p>
            <a:fld id="{C2892860-5E9E-BE48-8D2E-B778BC56D92E}" type="slidenum">
              <a:rPr lang="en-US" altLang="en-US"/>
              <a:pPr/>
              <a:t>‹#›</a:t>
            </a:fld>
            <a:endParaRPr lang="en-US" altLang="en-US"/>
          </a:p>
        </p:txBody>
      </p:sp>
    </p:spTree>
    <p:extLst>
      <p:ext uri="{BB962C8B-B14F-4D97-AF65-F5344CB8AC3E}">
        <p14:creationId xmlns:p14="http://schemas.microsoft.com/office/powerpoint/2010/main" val="2299030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FD8166C-54F9-56FE-9904-ED9D2686DB6C}"/>
              </a:ext>
            </a:extLst>
          </p:cNvPr>
          <p:cNvSpPr>
            <a:spLocks noGrp="1"/>
          </p:cNvSpPr>
          <p:nvPr>
            <p:ph type="dt" sz="half" idx="10"/>
          </p:nvPr>
        </p:nvSpPr>
        <p:spPr/>
        <p:txBody>
          <a:bodyPr/>
          <a:lstStyle>
            <a:lvl1pPr>
              <a:defRPr/>
            </a:lvl1pPr>
          </a:lstStyle>
          <a:p>
            <a:pPr>
              <a:defRPr/>
            </a:pPr>
            <a:fld id="{EF288809-CD2C-434A-8676-E78FD7294082}" type="datetime1">
              <a:rPr lang="en-US" smtClean="0"/>
              <a:t>5/4/23</a:t>
            </a:fld>
            <a:endParaRPr lang="en-US"/>
          </a:p>
        </p:txBody>
      </p:sp>
      <p:sp>
        <p:nvSpPr>
          <p:cNvPr id="8" name="Footer Placeholder 4">
            <a:extLst>
              <a:ext uri="{FF2B5EF4-FFF2-40B4-BE49-F238E27FC236}">
                <a16:creationId xmlns:a16="http://schemas.microsoft.com/office/drawing/2014/main" id="{378FFE1E-0A80-6FC9-BDAB-201C483BE3F5}"/>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9" name="Slide Number Placeholder 5">
            <a:extLst>
              <a:ext uri="{FF2B5EF4-FFF2-40B4-BE49-F238E27FC236}">
                <a16:creationId xmlns:a16="http://schemas.microsoft.com/office/drawing/2014/main" id="{C54665B2-D12C-66FB-3E60-1083AA82A94D}"/>
              </a:ext>
            </a:extLst>
          </p:cNvPr>
          <p:cNvSpPr>
            <a:spLocks noGrp="1"/>
          </p:cNvSpPr>
          <p:nvPr>
            <p:ph type="sldNum" sz="quarter" idx="12"/>
          </p:nvPr>
        </p:nvSpPr>
        <p:spPr/>
        <p:txBody>
          <a:bodyPr/>
          <a:lstStyle>
            <a:lvl1pPr>
              <a:defRPr/>
            </a:lvl1pPr>
          </a:lstStyle>
          <a:p>
            <a:fld id="{0C70A019-AFF9-AD4C-AB34-9A341206C886}" type="slidenum">
              <a:rPr lang="en-US" altLang="en-US"/>
              <a:pPr/>
              <a:t>‹#›</a:t>
            </a:fld>
            <a:endParaRPr lang="en-US" altLang="en-US"/>
          </a:p>
        </p:txBody>
      </p:sp>
    </p:spTree>
    <p:extLst>
      <p:ext uri="{BB962C8B-B14F-4D97-AF65-F5344CB8AC3E}">
        <p14:creationId xmlns:p14="http://schemas.microsoft.com/office/powerpoint/2010/main" val="2934047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AABABFE-DD85-56F1-5A37-12661FD83073}"/>
              </a:ext>
            </a:extLst>
          </p:cNvPr>
          <p:cNvSpPr>
            <a:spLocks noGrp="1"/>
          </p:cNvSpPr>
          <p:nvPr>
            <p:ph type="dt" sz="half" idx="10"/>
          </p:nvPr>
        </p:nvSpPr>
        <p:spPr/>
        <p:txBody>
          <a:bodyPr/>
          <a:lstStyle>
            <a:lvl1pPr>
              <a:defRPr/>
            </a:lvl1pPr>
          </a:lstStyle>
          <a:p>
            <a:pPr>
              <a:defRPr/>
            </a:pPr>
            <a:fld id="{68EAAB96-B612-F744-8FE0-3A4F9DC3C900}" type="datetime1">
              <a:rPr lang="en-US" smtClean="0"/>
              <a:t>5/4/23</a:t>
            </a:fld>
            <a:endParaRPr lang="en-US"/>
          </a:p>
        </p:txBody>
      </p:sp>
      <p:sp>
        <p:nvSpPr>
          <p:cNvPr id="4" name="Footer Placeholder 4">
            <a:extLst>
              <a:ext uri="{FF2B5EF4-FFF2-40B4-BE49-F238E27FC236}">
                <a16:creationId xmlns:a16="http://schemas.microsoft.com/office/drawing/2014/main" id="{8D7EBFE6-B1E0-CF3C-0732-A3C958AB1089}"/>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5" name="Slide Number Placeholder 5">
            <a:extLst>
              <a:ext uri="{FF2B5EF4-FFF2-40B4-BE49-F238E27FC236}">
                <a16:creationId xmlns:a16="http://schemas.microsoft.com/office/drawing/2014/main" id="{22AE9A64-6A09-AD7B-305C-E34C87806CB7}"/>
              </a:ext>
            </a:extLst>
          </p:cNvPr>
          <p:cNvSpPr>
            <a:spLocks noGrp="1"/>
          </p:cNvSpPr>
          <p:nvPr>
            <p:ph type="sldNum" sz="quarter" idx="12"/>
          </p:nvPr>
        </p:nvSpPr>
        <p:spPr/>
        <p:txBody>
          <a:bodyPr/>
          <a:lstStyle>
            <a:lvl1pPr>
              <a:defRPr/>
            </a:lvl1pPr>
          </a:lstStyle>
          <a:p>
            <a:fld id="{0E40DEBC-DACF-E94B-A127-66873539167D}" type="slidenum">
              <a:rPr lang="en-US" altLang="en-US"/>
              <a:pPr/>
              <a:t>‹#›</a:t>
            </a:fld>
            <a:endParaRPr lang="en-US" altLang="en-US"/>
          </a:p>
        </p:txBody>
      </p:sp>
    </p:spTree>
    <p:extLst>
      <p:ext uri="{BB962C8B-B14F-4D97-AF65-F5344CB8AC3E}">
        <p14:creationId xmlns:p14="http://schemas.microsoft.com/office/powerpoint/2010/main" val="197606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9826150-35BE-7E6A-10A8-8550CBC74B8B}"/>
              </a:ext>
            </a:extLst>
          </p:cNvPr>
          <p:cNvSpPr>
            <a:spLocks noGrp="1"/>
          </p:cNvSpPr>
          <p:nvPr>
            <p:ph type="dt" sz="half" idx="10"/>
          </p:nvPr>
        </p:nvSpPr>
        <p:spPr/>
        <p:txBody>
          <a:bodyPr/>
          <a:lstStyle>
            <a:lvl1pPr>
              <a:defRPr/>
            </a:lvl1pPr>
          </a:lstStyle>
          <a:p>
            <a:pPr>
              <a:defRPr/>
            </a:pPr>
            <a:fld id="{8168DB0E-D451-5548-A59B-5F8741BA2A1E}" type="datetime1">
              <a:rPr lang="en-US" smtClean="0"/>
              <a:t>5/4/23</a:t>
            </a:fld>
            <a:endParaRPr lang="en-US"/>
          </a:p>
        </p:txBody>
      </p:sp>
      <p:sp>
        <p:nvSpPr>
          <p:cNvPr id="3" name="Footer Placeholder 4">
            <a:extLst>
              <a:ext uri="{FF2B5EF4-FFF2-40B4-BE49-F238E27FC236}">
                <a16:creationId xmlns:a16="http://schemas.microsoft.com/office/drawing/2014/main" id="{BC53ACE7-9026-C290-FF35-CFB626950A71}"/>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4" name="Slide Number Placeholder 5">
            <a:extLst>
              <a:ext uri="{FF2B5EF4-FFF2-40B4-BE49-F238E27FC236}">
                <a16:creationId xmlns:a16="http://schemas.microsoft.com/office/drawing/2014/main" id="{CAC89C2B-0265-1203-54C8-3F73CBCA57DD}"/>
              </a:ext>
            </a:extLst>
          </p:cNvPr>
          <p:cNvSpPr>
            <a:spLocks noGrp="1"/>
          </p:cNvSpPr>
          <p:nvPr>
            <p:ph type="sldNum" sz="quarter" idx="12"/>
          </p:nvPr>
        </p:nvSpPr>
        <p:spPr/>
        <p:txBody>
          <a:bodyPr/>
          <a:lstStyle>
            <a:lvl1pPr>
              <a:defRPr/>
            </a:lvl1pPr>
          </a:lstStyle>
          <a:p>
            <a:fld id="{C4D6E55B-B47C-6A45-A3CE-81761043D5E9}" type="slidenum">
              <a:rPr lang="en-US" altLang="en-US"/>
              <a:pPr/>
              <a:t>‹#›</a:t>
            </a:fld>
            <a:endParaRPr lang="en-US" altLang="en-US"/>
          </a:p>
        </p:txBody>
      </p:sp>
    </p:spTree>
    <p:extLst>
      <p:ext uri="{BB962C8B-B14F-4D97-AF65-F5344CB8AC3E}">
        <p14:creationId xmlns:p14="http://schemas.microsoft.com/office/powerpoint/2010/main" val="215770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7A4E3C-14F5-4ADE-8EA8-42ACCA540023}"/>
              </a:ext>
            </a:extLst>
          </p:cNvPr>
          <p:cNvSpPr>
            <a:spLocks noGrp="1"/>
          </p:cNvSpPr>
          <p:nvPr>
            <p:ph type="dt" sz="half" idx="10"/>
          </p:nvPr>
        </p:nvSpPr>
        <p:spPr/>
        <p:txBody>
          <a:bodyPr/>
          <a:lstStyle>
            <a:lvl1pPr>
              <a:defRPr/>
            </a:lvl1pPr>
          </a:lstStyle>
          <a:p>
            <a:pPr>
              <a:defRPr/>
            </a:pPr>
            <a:fld id="{97974765-03BB-B14B-AC2E-07B522EC000E}" type="datetime1">
              <a:rPr lang="en-US" altLang="en-US" smtClean="0"/>
              <a:t>5/4/23</a:t>
            </a:fld>
            <a:endParaRPr lang="en-US" altLang="en-US"/>
          </a:p>
        </p:txBody>
      </p:sp>
      <p:sp>
        <p:nvSpPr>
          <p:cNvPr id="5" name="Footer Placeholder 4">
            <a:extLst>
              <a:ext uri="{FF2B5EF4-FFF2-40B4-BE49-F238E27FC236}">
                <a16:creationId xmlns:a16="http://schemas.microsoft.com/office/drawing/2014/main" id="{21E0F4D4-0ADF-BC64-A3C9-C28762B654E3}"/>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027C0291-F536-9DEA-BAAE-A95B120D2768}"/>
              </a:ext>
            </a:extLst>
          </p:cNvPr>
          <p:cNvSpPr>
            <a:spLocks noGrp="1"/>
          </p:cNvSpPr>
          <p:nvPr>
            <p:ph type="sldNum" sz="quarter" idx="12"/>
          </p:nvPr>
        </p:nvSpPr>
        <p:spPr/>
        <p:txBody>
          <a:bodyPr/>
          <a:lstStyle>
            <a:lvl1pPr>
              <a:defRPr/>
            </a:lvl1pPr>
          </a:lstStyle>
          <a:p>
            <a:fld id="{006B827F-970F-AD4E-8916-5994FBD9A8D9}" type="slidenum">
              <a:rPr lang="en-US" altLang="en-US"/>
              <a:pPr/>
              <a:t>‹#›</a:t>
            </a:fld>
            <a:endParaRPr lang="en-US" altLang="en-US"/>
          </a:p>
        </p:txBody>
      </p:sp>
    </p:spTree>
    <p:extLst>
      <p:ext uri="{BB962C8B-B14F-4D97-AF65-F5344CB8AC3E}">
        <p14:creationId xmlns:p14="http://schemas.microsoft.com/office/powerpoint/2010/main" val="441051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D5974C0-07F3-1308-DD58-8C3E186DC014}"/>
              </a:ext>
            </a:extLst>
          </p:cNvPr>
          <p:cNvSpPr>
            <a:spLocks noGrp="1"/>
          </p:cNvSpPr>
          <p:nvPr>
            <p:ph type="dt" sz="half" idx="10"/>
          </p:nvPr>
        </p:nvSpPr>
        <p:spPr/>
        <p:txBody>
          <a:bodyPr/>
          <a:lstStyle>
            <a:lvl1pPr>
              <a:defRPr/>
            </a:lvl1pPr>
          </a:lstStyle>
          <a:p>
            <a:pPr>
              <a:defRPr/>
            </a:pPr>
            <a:fld id="{E2FF3619-9EFC-9D4E-8513-AED9D91C50AD}" type="datetime1">
              <a:rPr lang="en-US" smtClean="0"/>
              <a:t>5/4/23</a:t>
            </a:fld>
            <a:endParaRPr lang="en-US"/>
          </a:p>
        </p:txBody>
      </p:sp>
      <p:sp>
        <p:nvSpPr>
          <p:cNvPr id="6" name="Footer Placeholder 4">
            <a:extLst>
              <a:ext uri="{FF2B5EF4-FFF2-40B4-BE49-F238E27FC236}">
                <a16:creationId xmlns:a16="http://schemas.microsoft.com/office/drawing/2014/main" id="{0DFFBD98-77EB-2F10-8588-BA797B815E38}"/>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7" name="Slide Number Placeholder 5">
            <a:extLst>
              <a:ext uri="{FF2B5EF4-FFF2-40B4-BE49-F238E27FC236}">
                <a16:creationId xmlns:a16="http://schemas.microsoft.com/office/drawing/2014/main" id="{05F1DE08-4E37-60BE-58F6-FA92CA33059D}"/>
              </a:ext>
            </a:extLst>
          </p:cNvPr>
          <p:cNvSpPr>
            <a:spLocks noGrp="1"/>
          </p:cNvSpPr>
          <p:nvPr>
            <p:ph type="sldNum" sz="quarter" idx="12"/>
          </p:nvPr>
        </p:nvSpPr>
        <p:spPr/>
        <p:txBody>
          <a:bodyPr/>
          <a:lstStyle>
            <a:lvl1pPr>
              <a:defRPr/>
            </a:lvl1pPr>
          </a:lstStyle>
          <a:p>
            <a:fld id="{A0789624-F7A3-7647-BE55-8D281E2E7EA7}" type="slidenum">
              <a:rPr lang="en-US" altLang="en-US"/>
              <a:pPr/>
              <a:t>‹#›</a:t>
            </a:fld>
            <a:endParaRPr lang="en-US" altLang="en-US"/>
          </a:p>
        </p:txBody>
      </p:sp>
    </p:spTree>
    <p:extLst>
      <p:ext uri="{BB962C8B-B14F-4D97-AF65-F5344CB8AC3E}">
        <p14:creationId xmlns:p14="http://schemas.microsoft.com/office/powerpoint/2010/main" val="988297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217FAFC-03CC-2D96-9459-436CB2D67CAE}"/>
              </a:ext>
            </a:extLst>
          </p:cNvPr>
          <p:cNvSpPr>
            <a:spLocks noGrp="1"/>
          </p:cNvSpPr>
          <p:nvPr>
            <p:ph type="dt" sz="half" idx="10"/>
          </p:nvPr>
        </p:nvSpPr>
        <p:spPr/>
        <p:txBody>
          <a:bodyPr/>
          <a:lstStyle>
            <a:lvl1pPr>
              <a:defRPr/>
            </a:lvl1pPr>
          </a:lstStyle>
          <a:p>
            <a:pPr>
              <a:defRPr/>
            </a:pPr>
            <a:fld id="{C311CA73-EFBC-9A4C-8EB2-2FFA31DD1D9D}" type="datetime1">
              <a:rPr lang="en-US" smtClean="0"/>
              <a:t>5/4/23</a:t>
            </a:fld>
            <a:endParaRPr lang="en-US"/>
          </a:p>
        </p:txBody>
      </p:sp>
      <p:sp>
        <p:nvSpPr>
          <p:cNvPr id="6" name="Footer Placeholder 4">
            <a:extLst>
              <a:ext uri="{FF2B5EF4-FFF2-40B4-BE49-F238E27FC236}">
                <a16:creationId xmlns:a16="http://schemas.microsoft.com/office/drawing/2014/main" id="{9378A101-6C28-B2A3-29E3-7A24B4B2AE2C}"/>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7" name="Slide Number Placeholder 5">
            <a:extLst>
              <a:ext uri="{FF2B5EF4-FFF2-40B4-BE49-F238E27FC236}">
                <a16:creationId xmlns:a16="http://schemas.microsoft.com/office/drawing/2014/main" id="{D2F570B2-C71A-25E3-176D-6974FA5B8988}"/>
              </a:ext>
            </a:extLst>
          </p:cNvPr>
          <p:cNvSpPr>
            <a:spLocks noGrp="1"/>
          </p:cNvSpPr>
          <p:nvPr>
            <p:ph type="sldNum" sz="quarter" idx="12"/>
          </p:nvPr>
        </p:nvSpPr>
        <p:spPr/>
        <p:txBody>
          <a:bodyPr/>
          <a:lstStyle>
            <a:lvl1pPr>
              <a:defRPr/>
            </a:lvl1pPr>
          </a:lstStyle>
          <a:p>
            <a:fld id="{9A0AEC3B-6D5F-1741-98A4-E00DBD0C460E}" type="slidenum">
              <a:rPr lang="en-US" altLang="en-US"/>
              <a:pPr/>
              <a:t>‹#›</a:t>
            </a:fld>
            <a:endParaRPr lang="en-US" altLang="en-US"/>
          </a:p>
        </p:txBody>
      </p:sp>
    </p:spTree>
    <p:extLst>
      <p:ext uri="{BB962C8B-B14F-4D97-AF65-F5344CB8AC3E}">
        <p14:creationId xmlns:p14="http://schemas.microsoft.com/office/powerpoint/2010/main" val="3582078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EDE92-7940-C55A-E000-5763CB94C810}"/>
              </a:ext>
            </a:extLst>
          </p:cNvPr>
          <p:cNvSpPr>
            <a:spLocks noGrp="1"/>
          </p:cNvSpPr>
          <p:nvPr>
            <p:ph type="dt" sz="half" idx="10"/>
          </p:nvPr>
        </p:nvSpPr>
        <p:spPr/>
        <p:txBody>
          <a:bodyPr/>
          <a:lstStyle>
            <a:lvl1pPr>
              <a:defRPr/>
            </a:lvl1pPr>
          </a:lstStyle>
          <a:p>
            <a:pPr>
              <a:defRPr/>
            </a:pPr>
            <a:fld id="{09250EF4-FD2A-6049-9D3D-1E3B748D4C96}" type="datetime1">
              <a:rPr lang="en-US" smtClean="0"/>
              <a:t>5/4/23</a:t>
            </a:fld>
            <a:endParaRPr lang="en-US"/>
          </a:p>
        </p:txBody>
      </p:sp>
      <p:sp>
        <p:nvSpPr>
          <p:cNvPr id="5" name="Footer Placeholder 4">
            <a:extLst>
              <a:ext uri="{FF2B5EF4-FFF2-40B4-BE49-F238E27FC236}">
                <a16:creationId xmlns:a16="http://schemas.microsoft.com/office/drawing/2014/main" id="{42625077-3737-344B-6496-DFC8D7A3672E}"/>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588AB3FC-E9D2-29E9-B021-8030EFA904C6}"/>
              </a:ext>
            </a:extLst>
          </p:cNvPr>
          <p:cNvSpPr>
            <a:spLocks noGrp="1"/>
          </p:cNvSpPr>
          <p:nvPr>
            <p:ph type="sldNum" sz="quarter" idx="12"/>
          </p:nvPr>
        </p:nvSpPr>
        <p:spPr/>
        <p:txBody>
          <a:bodyPr/>
          <a:lstStyle>
            <a:lvl1pPr>
              <a:defRPr/>
            </a:lvl1pPr>
          </a:lstStyle>
          <a:p>
            <a:fld id="{20F02BD9-3034-FC42-B210-415AEFC04C7B}" type="slidenum">
              <a:rPr lang="en-US" altLang="en-US"/>
              <a:pPr/>
              <a:t>‹#›</a:t>
            </a:fld>
            <a:endParaRPr lang="en-US" altLang="en-US"/>
          </a:p>
        </p:txBody>
      </p:sp>
    </p:spTree>
    <p:extLst>
      <p:ext uri="{BB962C8B-B14F-4D97-AF65-F5344CB8AC3E}">
        <p14:creationId xmlns:p14="http://schemas.microsoft.com/office/powerpoint/2010/main" val="984895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8491C-B37C-FFF4-7A0D-E71C69CF3946}"/>
              </a:ext>
            </a:extLst>
          </p:cNvPr>
          <p:cNvSpPr>
            <a:spLocks noGrp="1"/>
          </p:cNvSpPr>
          <p:nvPr>
            <p:ph type="dt" sz="half" idx="10"/>
          </p:nvPr>
        </p:nvSpPr>
        <p:spPr/>
        <p:txBody>
          <a:bodyPr/>
          <a:lstStyle>
            <a:lvl1pPr>
              <a:defRPr/>
            </a:lvl1pPr>
          </a:lstStyle>
          <a:p>
            <a:pPr>
              <a:defRPr/>
            </a:pPr>
            <a:fld id="{15DF0F71-D142-4E4E-BF55-F8ED42AEDBE0}" type="datetime1">
              <a:rPr lang="en-US" smtClean="0"/>
              <a:t>5/4/23</a:t>
            </a:fld>
            <a:endParaRPr lang="en-US"/>
          </a:p>
        </p:txBody>
      </p:sp>
      <p:sp>
        <p:nvSpPr>
          <p:cNvPr id="5" name="Footer Placeholder 4">
            <a:extLst>
              <a:ext uri="{FF2B5EF4-FFF2-40B4-BE49-F238E27FC236}">
                <a16:creationId xmlns:a16="http://schemas.microsoft.com/office/drawing/2014/main" id="{3283BD4F-1B38-500A-7FC4-11FD68E7DFB7}"/>
              </a:ext>
            </a:extLst>
          </p:cNvPr>
          <p:cNvSpPr>
            <a:spLocks noGrp="1"/>
          </p:cNvSpPr>
          <p:nvPr>
            <p:ph type="ftr" sz="quarter" idx="11"/>
          </p:nvPr>
        </p:nvSpPr>
        <p:spPr/>
        <p:txBody>
          <a:bodyPr/>
          <a:lstStyle>
            <a:lvl1pPr>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F2F91980-9ABC-F11B-2655-514E267D2A10}"/>
              </a:ext>
            </a:extLst>
          </p:cNvPr>
          <p:cNvSpPr>
            <a:spLocks noGrp="1"/>
          </p:cNvSpPr>
          <p:nvPr>
            <p:ph type="sldNum" sz="quarter" idx="12"/>
          </p:nvPr>
        </p:nvSpPr>
        <p:spPr/>
        <p:txBody>
          <a:bodyPr/>
          <a:lstStyle>
            <a:lvl1pPr>
              <a:defRPr/>
            </a:lvl1pPr>
          </a:lstStyle>
          <a:p>
            <a:fld id="{8E03D62C-38C2-E746-A771-984883FC37A6}" type="slidenum">
              <a:rPr lang="en-US" altLang="en-US"/>
              <a:pPr/>
              <a:t>‹#›</a:t>
            </a:fld>
            <a:endParaRPr lang="en-US" altLang="en-US"/>
          </a:p>
        </p:txBody>
      </p:sp>
    </p:spTree>
    <p:extLst>
      <p:ext uri="{BB962C8B-B14F-4D97-AF65-F5344CB8AC3E}">
        <p14:creationId xmlns:p14="http://schemas.microsoft.com/office/powerpoint/2010/main" val="3592896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C167D3F-D124-2C3C-928D-F89667C3DF3A}"/>
              </a:ext>
            </a:extLst>
          </p:cNvPr>
          <p:cNvSpPr>
            <a:spLocks noGrp="1"/>
          </p:cNvSpPr>
          <p:nvPr>
            <p:ph type="dt" sz="half" idx="10"/>
          </p:nvPr>
        </p:nvSpPr>
        <p:spPr/>
        <p:txBody>
          <a:bodyPr/>
          <a:lstStyle>
            <a:lvl1pPr>
              <a:defRPr/>
            </a:lvl1pPr>
          </a:lstStyle>
          <a:p>
            <a:pPr>
              <a:defRPr/>
            </a:pPr>
            <a:fld id="{41453F54-E3ED-6949-8F52-0C971EB0346B}" type="datetime1">
              <a:rPr lang="en-US" altLang="en-US" smtClean="0"/>
              <a:t>5/4/23</a:t>
            </a:fld>
            <a:endParaRPr lang="en-US" altLang="en-US"/>
          </a:p>
        </p:txBody>
      </p:sp>
      <p:sp>
        <p:nvSpPr>
          <p:cNvPr id="5" name="Footer Placeholder 4">
            <a:extLst>
              <a:ext uri="{FF2B5EF4-FFF2-40B4-BE49-F238E27FC236}">
                <a16:creationId xmlns:a16="http://schemas.microsoft.com/office/drawing/2014/main" id="{461EE949-9C06-9905-1EEB-56C8579B0C5F}"/>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FA6363D1-7E28-AC27-6E81-1B8824B9B8FF}"/>
              </a:ext>
            </a:extLst>
          </p:cNvPr>
          <p:cNvSpPr>
            <a:spLocks noGrp="1"/>
          </p:cNvSpPr>
          <p:nvPr>
            <p:ph type="sldNum" sz="quarter" idx="12"/>
          </p:nvPr>
        </p:nvSpPr>
        <p:spPr/>
        <p:txBody>
          <a:bodyPr/>
          <a:lstStyle>
            <a:lvl1pPr>
              <a:defRPr/>
            </a:lvl1pPr>
          </a:lstStyle>
          <a:p>
            <a:fld id="{C74890D2-2721-8B41-8226-495DEEF83A91}" type="slidenum">
              <a:rPr lang="en-US" altLang="en-US"/>
              <a:pPr/>
              <a:t>‹#›</a:t>
            </a:fld>
            <a:endParaRPr lang="en-US" altLang="en-US"/>
          </a:p>
        </p:txBody>
      </p:sp>
    </p:spTree>
    <p:extLst>
      <p:ext uri="{BB962C8B-B14F-4D97-AF65-F5344CB8AC3E}">
        <p14:creationId xmlns:p14="http://schemas.microsoft.com/office/powerpoint/2010/main" val="1500205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8CC6C8-D848-9DF6-8BAB-FC5111F4CF8E}"/>
              </a:ext>
            </a:extLst>
          </p:cNvPr>
          <p:cNvSpPr>
            <a:spLocks noGrp="1"/>
          </p:cNvSpPr>
          <p:nvPr>
            <p:ph type="dt" sz="half" idx="10"/>
          </p:nvPr>
        </p:nvSpPr>
        <p:spPr/>
        <p:txBody>
          <a:bodyPr/>
          <a:lstStyle>
            <a:lvl1pPr>
              <a:defRPr/>
            </a:lvl1pPr>
          </a:lstStyle>
          <a:p>
            <a:pPr>
              <a:defRPr/>
            </a:pPr>
            <a:fld id="{76A5925B-9CA3-E349-920D-39AC64B930DE}" type="datetime1">
              <a:rPr lang="en-US" altLang="en-US" smtClean="0"/>
              <a:t>5/4/23</a:t>
            </a:fld>
            <a:endParaRPr lang="en-US" altLang="en-US"/>
          </a:p>
        </p:txBody>
      </p:sp>
      <p:sp>
        <p:nvSpPr>
          <p:cNvPr id="5" name="Footer Placeholder 4">
            <a:extLst>
              <a:ext uri="{FF2B5EF4-FFF2-40B4-BE49-F238E27FC236}">
                <a16:creationId xmlns:a16="http://schemas.microsoft.com/office/drawing/2014/main" id="{3571ABAB-1C4E-0D70-C9C7-AB8E046EA1B2}"/>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07658BFE-6209-62FA-D21C-B93A53E32765}"/>
              </a:ext>
            </a:extLst>
          </p:cNvPr>
          <p:cNvSpPr>
            <a:spLocks noGrp="1"/>
          </p:cNvSpPr>
          <p:nvPr>
            <p:ph type="sldNum" sz="quarter" idx="12"/>
          </p:nvPr>
        </p:nvSpPr>
        <p:spPr/>
        <p:txBody>
          <a:bodyPr/>
          <a:lstStyle>
            <a:lvl1pPr>
              <a:defRPr/>
            </a:lvl1pPr>
          </a:lstStyle>
          <a:p>
            <a:fld id="{A3E31582-2E6E-9942-B687-72153BC4616D}" type="slidenum">
              <a:rPr lang="en-US" altLang="en-US"/>
              <a:pPr/>
              <a:t>‹#›</a:t>
            </a:fld>
            <a:endParaRPr lang="en-US" altLang="en-US"/>
          </a:p>
        </p:txBody>
      </p:sp>
    </p:spTree>
    <p:extLst>
      <p:ext uri="{BB962C8B-B14F-4D97-AF65-F5344CB8AC3E}">
        <p14:creationId xmlns:p14="http://schemas.microsoft.com/office/powerpoint/2010/main" val="3287859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92105A-BAC4-B88C-1A80-3E81B5EC60CB}"/>
              </a:ext>
            </a:extLst>
          </p:cNvPr>
          <p:cNvSpPr>
            <a:spLocks noGrp="1"/>
          </p:cNvSpPr>
          <p:nvPr>
            <p:ph type="dt" sz="half" idx="10"/>
          </p:nvPr>
        </p:nvSpPr>
        <p:spPr/>
        <p:txBody>
          <a:bodyPr/>
          <a:lstStyle>
            <a:lvl1pPr>
              <a:defRPr/>
            </a:lvl1pPr>
          </a:lstStyle>
          <a:p>
            <a:pPr>
              <a:defRPr/>
            </a:pPr>
            <a:fld id="{502C746F-B6AD-4D41-8FCB-6D605E7B1E6E}" type="datetime1">
              <a:rPr lang="en-US" altLang="en-US" smtClean="0"/>
              <a:t>5/4/23</a:t>
            </a:fld>
            <a:endParaRPr lang="en-US" altLang="en-US"/>
          </a:p>
        </p:txBody>
      </p:sp>
      <p:sp>
        <p:nvSpPr>
          <p:cNvPr id="5" name="Footer Placeholder 4">
            <a:extLst>
              <a:ext uri="{FF2B5EF4-FFF2-40B4-BE49-F238E27FC236}">
                <a16:creationId xmlns:a16="http://schemas.microsoft.com/office/drawing/2014/main" id="{14061BE9-6B71-9936-A734-FDB919F33924}"/>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F7D2BD3E-D895-9DC7-9D43-F268A7966B49}"/>
              </a:ext>
            </a:extLst>
          </p:cNvPr>
          <p:cNvSpPr>
            <a:spLocks noGrp="1"/>
          </p:cNvSpPr>
          <p:nvPr>
            <p:ph type="sldNum" sz="quarter" idx="12"/>
          </p:nvPr>
        </p:nvSpPr>
        <p:spPr/>
        <p:txBody>
          <a:bodyPr/>
          <a:lstStyle>
            <a:lvl1pPr>
              <a:defRPr/>
            </a:lvl1pPr>
          </a:lstStyle>
          <a:p>
            <a:fld id="{E0439864-7C52-D440-820B-CD46821B6123}" type="slidenum">
              <a:rPr lang="en-US" altLang="en-US"/>
              <a:pPr/>
              <a:t>‹#›</a:t>
            </a:fld>
            <a:endParaRPr lang="en-US" altLang="en-US"/>
          </a:p>
        </p:txBody>
      </p:sp>
    </p:spTree>
    <p:extLst>
      <p:ext uri="{BB962C8B-B14F-4D97-AF65-F5344CB8AC3E}">
        <p14:creationId xmlns:p14="http://schemas.microsoft.com/office/powerpoint/2010/main" val="2763717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F1B88A8-D5D7-79B7-A53F-FD44FF7FB310}"/>
              </a:ext>
            </a:extLst>
          </p:cNvPr>
          <p:cNvSpPr>
            <a:spLocks noGrp="1"/>
          </p:cNvSpPr>
          <p:nvPr>
            <p:ph type="dt" sz="half" idx="10"/>
          </p:nvPr>
        </p:nvSpPr>
        <p:spPr/>
        <p:txBody>
          <a:bodyPr/>
          <a:lstStyle>
            <a:lvl1pPr>
              <a:defRPr/>
            </a:lvl1pPr>
          </a:lstStyle>
          <a:p>
            <a:pPr>
              <a:defRPr/>
            </a:pPr>
            <a:fld id="{229C4A50-F07B-DA43-BD32-69C2CA21ABD5}" type="datetime1">
              <a:rPr lang="en-US" altLang="en-US" smtClean="0"/>
              <a:t>5/4/23</a:t>
            </a:fld>
            <a:endParaRPr lang="en-US" altLang="en-US"/>
          </a:p>
        </p:txBody>
      </p:sp>
      <p:sp>
        <p:nvSpPr>
          <p:cNvPr id="6" name="Footer Placeholder 4">
            <a:extLst>
              <a:ext uri="{FF2B5EF4-FFF2-40B4-BE49-F238E27FC236}">
                <a16:creationId xmlns:a16="http://schemas.microsoft.com/office/drawing/2014/main" id="{C3206B6F-0C96-CA87-21CA-EA0C787D4427}"/>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7" name="Slide Number Placeholder 5">
            <a:extLst>
              <a:ext uri="{FF2B5EF4-FFF2-40B4-BE49-F238E27FC236}">
                <a16:creationId xmlns:a16="http://schemas.microsoft.com/office/drawing/2014/main" id="{16A9BB6A-A84B-35D6-1A22-1652D3421244}"/>
              </a:ext>
            </a:extLst>
          </p:cNvPr>
          <p:cNvSpPr>
            <a:spLocks noGrp="1"/>
          </p:cNvSpPr>
          <p:nvPr>
            <p:ph type="sldNum" sz="quarter" idx="12"/>
          </p:nvPr>
        </p:nvSpPr>
        <p:spPr/>
        <p:txBody>
          <a:bodyPr/>
          <a:lstStyle>
            <a:lvl1pPr>
              <a:defRPr/>
            </a:lvl1pPr>
          </a:lstStyle>
          <a:p>
            <a:fld id="{DBCB5C80-9FCE-7F43-A2C2-F44A913EEECD}" type="slidenum">
              <a:rPr lang="en-US" altLang="en-US"/>
              <a:pPr/>
              <a:t>‹#›</a:t>
            </a:fld>
            <a:endParaRPr lang="en-US" altLang="en-US"/>
          </a:p>
        </p:txBody>
      </p:sp>
    </p:spTree>
    <p:extLst>
      <p:ext uri="{BB962C8B-B14F-4D97-AF65-F5344CB8AC3E}">
        <p14:creationId xmlns:p14="http://schemas.microsoft.com/office/powerpoint/2010/main" val="1296266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D6004CB-D887-D756-32F9-DFD841A28854}"/>
              </a:ext>
            </a:extLst>
          </p:cNvPr>
          <p:cNvSpPr>
            <a:spLocks noGrp="1"/>
          </p:cNvSpPr>
          <p:nvPr>
            <p:ph type="dt" sz="half" idx="10"/>
          </p:nvPr>
        </p:nvSpPr>
        <p:spPr/>
        <p:txBody>
          <a:bodyPr/>
          <a:lstStyle>
            <a:lvl1pPr>
              <a:defRPr/>
            </a:lvl1pPr>
          </a:lstStyle>
          <a:p>
            <a:pPr>
              <a:defRPr/>
            </a:pPr>
            <a:fld id="{41161924-1DA6-4148-AF54-11F161114C66}" type="datetime1">
              <a:rPr lang="en-US" altLang="en-US" smtClean="0"/>
              <a:t>5/4/23</a:t>
            </a:fld>
            <a:endParaRPr lang="en-US" altLang="en-US"/>
          </a:p>
        </p:txBody>
      </p:sp>
      <p:sp>
        <p:nvSpPr>
          <p:cNvPr id="8" name="Footer Placeholder 4">
            <a:extLst>
              <a:ext uri="{FF2B5EF4-FFF2-40B4-BE49-F238E27FC236}">
                <a16:creationId xmlns:a16="http://schemas.microsoft.com/office/drawing/2014/main" id="{5FF73175-8D54-F7A0-DE31-25696EB6F273}"/>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9" name="Slide Number Placeholder 5">
            <a:extLst>
              <a:ext uri="{FF2B5EF4-FFF2-40B4-BE49-F238E27FC236}">
                <a16:creationId xmlns:a16="http://schemas.microsoft.com/office/drawing/2014/main" id="{ED996B9E-8279-5D0E-E8E7-287C864062F1}"/>
              </a:ext>
            </a:extLst>
          </p:cNvPr>
          <p:cNvSpPr>
            <a:spLocks noGrp="1"/>
          </p:cNvSpPr>
          <p:nvPr>
            <p:ph type="sldNum" sz="quarter" idx="12"/>
          </p:nvPr>
        </p:nvSpPr>
        <p:spPr/>
        <p:txBody>
          <a:bodyPr/>
          <a:lstStyle>
            <a:lvl1pPr>
              <a:defRPr/>
            </a:lvl1pPr>
          </a:lstStyle>
          <a:p>
            <a:fld id="{C0416EED-667D-DD41-B3C1-B1A70BFD7483}" type="slidenum">
              <a:rPr lang="en-US" altLang="en-US"/>
              <a:pPr/>
              <a:t>‹#›</a:t>
            </a:fld>
            <a:endParaRPr lang="en-US" altLang="en-US"/>
          </a:p>
        </p:txBody>
      </p:sp>
    </p:spTree>
    <p:extLst>
      <p:ext uri="{BB962C8B-B14F-4D97-AF65-F5344CB8AC3E}">
        <p14:creationId xmlns:p14="http://schemas.microsoft.com/office/powerpoint/2010/main" val="3314663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B5BABBD-E0AF-85BD-25E9-64F60F2C8E2A}"/>
              </a:ext>
            </a:extLst>
          </p:cNvPr>
          <p:cNvSpPr>
            <a:spLocks noGrp="1"/>
          </p:cNvSpPr>
          <p:nvPr>
            <p:ph type="dt" sz="half" idx="10"/>
          </p:nvPr>
        </p:nvSpPr>
        <p:spPr/>
        <p:txBody>
          <a:bodyPr/>
          <a:lstStyle>
            <a:lvl1pPr>
              <a:defRPr/>
            </a:lvl1pPr>
          </a:lstStyle>
          <a:p>
            <a:pPr>
              <a:defRPr/>
            </a:pPr>
            <a:fld id="{0C7BA35C-6B1A-F546-A82A-5BF7C32B9284}" type="datetime1">
              <a:rPr lang="en-US" altLang="en-US" smtClean="0"/>
              <a:t>5/4/23</a:t>
            </a:fld>
            <a:endParaRPr lang="en-US" altLang="en-US"/>
          </a:p>
        </p:txBody>
      </p:sp>
      <p:sp>
        <p:nvSpPr>
          <p:cNvPr id="4" name="Footer Placeholder 4">
            <a:extLst>
              <a:ext uri="{FF2B5EF4-FFF2-40B4-BE49-F238E27FC236}">
                <a16:creationId xmlns:a16="http://schemas.microsoft.com/office/drawing/2014/main" id="{9694629C-AEB6-CDAC-FB4A-C046D2702E55}"/>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5" name="Slide Number Placeholder 5">
            <a:extLst>
              <a:ext uri="{FF2B5EF4-FFF2-40B4-BE49-F238E27FC236}">
                <a16:creationId xmlns:a16="http://schemas.microsoft.com/office/drawing/2014/main" id="{DE7A2788-DAB2-B6A1-01F5-C1A4A47F0C06}"/>
              </a:ext>
            </a:extLst>
          </p:cNvPr>
          <p:cNvSpPr>
            <a:spLocks noGrp="1"/>
          </p:cNvSpPr>
          <p:nvPr>
            <p:ph type="sldNum" sz="quarter" idx="12"/>
          </p:nvPr>
        </p:nvSpPr>
        <p:spPr/>
        <p:txBody>
          <a:bodyPr/>
          <a:lstStyle>
            <a:lvl1pPr>
              <a:defRPr/>
            </a:lvl1pPr>
          </a:lstStyle>
          <a:p>
            <a:fld id="{A24F617A-FE20-434C-9BDD-4CCA709F76CD}" type="slidenum">
              <a:rPr lang="en-US" altLang="en-US"/>
              <a:pPr/>
              <a:t>‹#›</a:t>
            </a:fld>
            <a:endParaRPr lang="en-US" altLang="en-US"/>
          </a:p>
        </p:txBody>
      </p:sp>
    </p:spTree>
    <p:extLst>
      <p:ext uri="{BB962C8B-B14F-4D97-AF65-F5344CB8AC3E}">
        <p14:creationId xmlns:p14="http://schemas.microsoft.com/office/powerpoint/2010/main" val="356619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F84E2C1-90EB-0A79-1113-0445952DAA59}"/>
              </a:ext>
            </a:extLst>
          </p:cNvPr>
          <p:cNvSpPr>
            <a:spLocks noGrp="1"/>
          </p:cNvSpPr>
          <p:nvPr>
            <p:ph type="dt" sz="half" idx="10"/>
          </p:nvPr>
        </p:nvSpPr>
        <p:spPr/>
        <p:txBody>
          <a:bodyPr/>
          <a:lstStyle>
            <a:lvl1pPr>
              <a:defRPr/>
            </a:lvl1pPr>
          </a:lstStyle>
          <a:p>
            <a:pPr>
              <a:defRPr/>
            </a:pPr>
            <a:fld id="{2EB06A65-750E-B34F-82EC-67C2EFDE2A6F}" type="datetime1">
              <a:rPr lang="en-US" altLang="en-US" smtClean="0"/>
              <a:t>5/4/23</a:t>
            </a:fld>
            <a:endParaRPr lang="en-US" altLang="en-US"/>
          </a:p>
        </p:txBody>
      </p:sp>
      <p:sp>
        <p:nvSpPr>
          <p:cNvPr id="6" name="Footer Placeholder 4">
            <a:extLst>
              <a:ext uri="{FF2B5EF4-FFF2-40B4-BE49-F238E27FC236}">
                <a16:creationId xmlns:a16="http://schemas.microsoft.com/office/drawing/2014/main" id="{7835AB5B-3D5A-4B93-A91C-0E76D6F51DBD}"/>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7" name="Slide Number Placeholder 5">
            <a:extLst>
              <a:ext uri="{FF2B5EF4-FFF2-40B4-BE49-F238E27FC236}">
                <a16:creationId xmlns:a16="http://schemas.microsoft.com/office/drawing/2014/main" id="{1697E349-F8AD-D736-4792-8046F73DDED3}"/>
              </a:ext>
            </a:extLst>
          </p:cNvPr>
          <p:cNvSpPr>
            <a:spLocks noGrp="1"/>
          </p:cNvSpPr>
          <p:nvPr>
            <p:ph type="sldNum" sz="quarter" idx="12"/>
          </p:nvPr>
        </p:nvSpPr>
        <p:spPr/>
        <p:txBody>
          <a:bodyPr/>
          <a:lstStyle>
            <a:lvl1pPr>
              <a:defRPr/>
            </a:lvl1pPr>
          </a:lstStyle>
          <a:p>
            <a:fld id="{7BD6FF85-6D2D-1E45-92B4-534C4DDA0890}" type="slidenum">
              <a:rPr lang="en-US" altLang="en-US"/>
              <a:pPr/>
              <a:t>‹#›</a:t>
            </a:fld>
            <a:endParaRPr lang="en-US" altLang="en-US"/>
          </a:p>
        </p:txBody>
      </p:sp>
    </p:spTree>
    <p:extLst>
      <p:ext uri="{BB962C8B-B14F-4D97-AF65-F5344CB8AC3E}">
        <p14:creationId xmlns:p14="http://schemas.microsoft.com/office/powerpoint/2010/main" val="3697067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E68517-3673-E77A-795C-BABA37470FFF}"/>
              </a:ext>
            </a:extLst>
          </p:cNvPr>
          <p:cNvSpPr>
            <a:spLocks noGrp="1"/>
          </p:cNvSpPr>
          <p:nvPr>
            <p:ph type="dt" sz="half" idx="10"/>
          </p:nvPr>
        </p:nvSpPr>
        <p:spPr/>
        <p:txBody>
          <a:bodyPr/>
          <a:lstStyle>
            <a:lvl1pPr>
              <a:defRPr/>
            </a:lvl1pPr>
          </a:lstStyle>
          <a:p>
            <a:pPr>
              <a:defRPr/>
            </a:pPr>
            <a:fld id="{FA0FF32F-DEB6-454F-A350-A96E08150E03}" type="datetime1">
              <a:rPr lang="en-US" altLang="en-US" smtClean="0"/>
              <a:t>5/4/23</a:t>
            </a:fld>
            <a:endParaRPr lang="en-US" altLang="en-US"/>
          </a:p>
        </p:txBody>
      </p:sp>
      <p:sp>
        <p:nvSpPr>
          <p:cNvPr id="3" name="Footer Placeholder 4">
            <a:extLst>
              <a:ext uri="{FF2B5EF4-FFF2-40B4-BE49-F238E27FC236}">
                <a16:creationId xmlns:a16="http://schemas.microsoft.com/office/drawing/2014/main" id="{835364E3-0C81-F1C1-9865-9435BD3015D1}"/>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4" name="Slide Number Placeholder 5">
            <a:extLst>
              <a:ext uri="{FF2B5EF4-FFF2-40B4-BE49-F238E27FC236}">
                <a16:creationId xmlns:a16="http://schemas.microsoft.com/office/drawing/2014/main" id="{1ACB4EC1-8E40-23CC-9E2B-300CC36F5417}"/>
              </a:ext>
            </a:extLst>
          </p:cNvPr>
          <p:cNvSpPr>
            <a:spLocks noGrp="1"/>
          </p:cNvSpPr>
          <p:nvPr>
            <p:ph type="sldNum" sz="quarter" idx="12"/>
          </p:nvPr>
        </p:nvSpPr>
        <p:spPr/>
        <p:txBody>
          <a:bodyPr/>
          <a:lstStyle>
            <a:lvl1pPr>
              <a:defRPr/>
            </a:lvl1pPr>
          </a:lstStyle>
          <a:p>
            <a:fld id="{0287C885-A0AE-3848-8AAF-1C827BB0DBAD}" type="slidenum">
              <a:rPr lang="en-US" altLang="en-US"/>
              <a:pPr/>
              <a:t>‹#›</a:t>
            </a:fld>
            <a:endParaRPr lang="en-US" altLang="en-US"/>
          </a:p>
        </p:txBody>
      </p:sp>
    </p:spTree>
    <p:extLst>
      <p:ext uri="{BB962C8B-B14F-4D97-AF65-F5344CB8AC3E}">
        <p14:creationId xmlns:p14="http://schemas.microsoft.com/office/powerpoint/2010/main" val="2461792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5617535-0888-D93B-6846-03137DA64129}"/>
              </a:ext>
            </a:extLst>
          </p:cNvPr>
          <p:cNvSpPr>
            <a:spLocks noGrp="1"/>
          </p:cNvSpPr>
          <p:nvPr>
            <p:ph type="dt" sz="half" idx="10"/>
          </p:nvPr>
        </p:nvSpPr>
        <p:spPr/>
        <p:txBody>
          <a:bodyPr/>
          <a:lstStyle>
            <a:lvl1pPr>
              <a:defRPr/>
            </a:lvl1pPr>
          </a:lstStyle>
          <a:p>
            <a:pPr>
              <a:defRPr/>
            </a:pPr>
            <a:fld id="{4545756B-FAF6-1A4C-A70E-BB709CE525A6}" type="datetime1">
              <a:rPr lang="en-US" altLang="en-US" smtClean="0"/>
              <a:t>5/4/23</a:t>
            </a:fld>
            <a:endParaRPr lang="en-US" altLang="en-US"/>
          </a:p>
        </p:txBody>
      </p:sp>
      <p:sp>
        <p:nvSpPr>
          <p:cNvPr id="6" name="Footer Placeholder 4">
            <a:extLst>
              <a:ext uri="{FF2B5EF4-FFF2-40B4-BE49-F238E27FC236}">
                <a16:creationId xmlns:a16="http://schemas.microsoft.com/office/drawing/2014/main" id="{55D7416F-E4EA-E2CE-C96D-A5F0EA75AA35}"/>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7" name="Slide Number Placeholder 5">
            <a:extLst>
              <a:ext uri="{FF2B5EF4-FFF2-40B4-BE49-F238E27FC236}">
                <a16:creationId xmlns:a16="http://schemas.microsoft.com/office/drawing/2014/main" id="{47AA33DB-A61B-FFEA-3B05-1B752A1F238B}"/>
              </a:ext>
            </a:extLst>
          </p:cNvPr>
          <p:cNvSpPr>
            <a:spLocks noGrp="1"/>
          </p:cNvSpPr>
          <p:nvPr>
            <p:ph type="sldNum" sz="quarter" idx="12"/>
          </p:nvPr>
        </p:nvSpPr>
        <p:spPr/>
        <p:txBody>
          <a:bodyPr/>
          <a:lstStyle>
            <a:lvl1pPr>
              <a:defRPr/>
            </a:lvl1pPr>
          </a:lstStyle>
          <a:p>
            <a:fld id="{D1F89C7C-2417-BA48-9984-53A47F8862EE}" type="slidenum">
              <a:rPr lang="en-US" altLang="en-US"/>
              <a:pPr/>
              <a:t>‹#›</a:t>
            </a:fld>
            <a:endParaRPr lang="en-US" altLang="en-US"/>
          </a:p>
        </p:txBody>
      </p:sp>
    </p:spTree>
    <p:extLst>
      <p:ext uri="{BB962C8B-B14F-4D97-AF65-F5344CB8AC3E}">
        <p14:creationId xmlns:p14="http://schemas.microsoft.com/office/powerpoint/2010/main" val="3854528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478BD81-0DE5-6D77-766B-ED2CD003AA17}"/>
              </a:ext>
            </a:extLst>
          </p:cNvPr>
          <p:cNvSpPr>
            <a:spLocks noGrp="1"/>
          </p:cNvSpPr>
          <p:nvPr>
            <p:ph type="dt" sz="half" idx="10"/>
          </p:nvPr>
        </p:nvSpPr>
        <p:spPr/>
        <p:txBody>
          <a:bodyPr/>
          <a:lstStyle>
            <a:lvl1pPr>
              <a:defRPr/>
            </a:lvl1pPr>
          </a:lstStyle>
          <a:p>
            <a:pPr>
              <a:defRPr/>
            </a:pPr>
            <a:fld id="{A92FFEE4-27F3-AF47-A9ED-3EE41C4AA966}" type="datetime1">
              <a:rPr lang="en-US" altLang="en-US" smtClean="0"/>
              <a:t>5/4/23</a:t>
            </a:fld>
            <a:endParaRPr lang="en-US" altLang="en-US"/>
          </a:p>
        </p:txBody>
      </p:sp>
      <p:sp>
        <p:nvSpPr>
          <p:cNvPr id="6" name="Footer Placeholder 4">
            <a:extLst>
              <a:ext uri="{FF2B5EF4-FFF2-40B4-BE49-F238E27FC236}">
                <a16:creationId xmlns:a16="http://schemas.microsoft.com/office/drawing/2014/main" id="{6685E9E3-B27B-0173-BF5A-4CF41049B013}"/>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7" name="Slide Number Placeholder 5">
            <a:extLst>
              <a:ext uri="{FF2B5EF4-FFF2-40B4-BE49-F238E27FC236}">
                <a16:creationId xmlns:a16="http://schemas.microsoft.com/office/drawing/2014/main" id="{ABCBB4F3-D23E-B986-F2A1-F394EC5C809A}"/>
              </a:ext>
            </a:extLst>
          </p:cNvPr>
          <p:cNvSpPr>
            <a:spLocks noGrp="1"/>
          </p:cNvSpPr>
          <p:nvPr>
            <p:ph type="sldNum" sz="quarter" idx="12"/>
          </p:nvPr>
        </p:nvSpPr>
        <p:spPr/>
        <p:txBody>
          <a:bodyPr/>
          <a:lstStyle>
            <a:lvl1pPr>
              <a:defRPr/>
            </a:lvl1pPr>
          </a:lstStyle>
          <a:p>
            <a:fld id="{95D84983-B4DA-5D4F-80B6-1B4EA6F10DD3}" type="slidenum">
              <a:rPr lang="en-US" altLang="en-US"/>
              <a:pPr/>
              <a:t>‹#›</a:t>
            </a:fld>
            <a:endParaRPr lang="en-US" altLang="en-US"/>
          </a:p>
        </p:txBody>
      </p:sp>
    </p:spTree>
    <p:extLst>
      <p:ext uri="{BB962C8B-B14F-4D97-AF65-F5344CB8AC3E}">
        <p14:creationId xmlns:p14="http://schemas.microsoft.com/office/powerpoint/2010/main" val="1927954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85A7478-085E-488D-9C36-29454736B050}"/>
              </a:ext>
            </a:extLst>
          </p:cNvPr>
          <p:cNvSpPr>
            <a:spLocks noGrp="1"/>
          </p:cNvSpPr>
          <p:nvPr>
            <p:ph type="dt" sz="half" idx="10"/>
          </p:nvPr>
        </p:nvSpPr>
        <p:spPr/>
        <p:txBody>
          <a:bodyPr/>
          <a:lstStyle>
            <a:lvl1pPr>
              <a:defRPr/>
            </a:lvl1pPr>
          </a:lstStyle>
          <a:p>
            <a:pPr>
              <a:defRPr/>
            </a:pPr>
            <a:fld id="{145844A9-9CEB-D948-A090-54D5D5780070}" type="datetime1">
              <a:rPr lang="en-US" altLang="en-US" smtClean="0"/>
              <a:t>5/4/23</a:t>
            </a:fld>
            <a:endParaRPr lang="en-US" altLang="en-US"/>
          </a:p>
        </p:txBody>
      </p:sp>
      <p:sp>
        <p:nvSpPr>
          <p:cNvPr id="5" name="Footer Placeholder 4">
            <a:extLst>
              <a:ext uri="{FF2B5EF4-FFF2-40B4-BE49-F238E27FC236}">
                <a16:creationId xmlns:a16="http://schemas.microsoft.com/office/drawing/2014/main" id="{1520A47E-70E1-80E2-0A2C-9992153B0FAC}"/>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AE8F16F8-AA7A-32CA-CF5C-774ED0A0AE45}"/>
              </a:ext>
            </a:extLst>
          </p:cNvPr>
          <p:cNvSpPr>
            <a:spLocks noGrp="1"/>
          </p:cNvSpPr>
          <p:nvPr>
            <p:ph type="sldNum" sz="quarter" idx="12"/>
          </p:nvPr>
        </p:nvSpPr>
        <p:spPr/>
        <p:txBody>
          <a:bodyPr/>
          <a:lstStyle>
            <a:lvl1pPr>
              <a:defRPr/>
            </a:lvl1pPr>
          </a:lstStyle>
          <a:p>
            <a:fld id="{D5B5F937-1550-184D-BA4B-B21CAD28EB04}" type="slidenum">
              <a:rPr lang="en-US" altLang="en-US"/>
              <a:pPr/>
              <a:t>‹#›</a:t>
            </a:fld>
            <a:endParaRPr lang="en-US" altLang="en-US"/>
          </a:p>
        </p:txBody>
      </p:sp>
    </p:spTree>
    <p:extLst>
      <p:ext uri="{BB962C8B-B14F-4D97-AF65-F5344CB8AC3E}">
        <p14:creationId xmlns:p14="http://schemas.microsoft.com/office/powerpoint/2010/main" val="2290338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407D88-7D1C-BEF8-5B9F-A8494FFC7646}"/>
              </a:ext>
            </a:extLst>
          </p:cNvPr>
          <p:cNvSpPr>
            <a:spLocks noGrp="1"/>
          </p:cNvSpPr>
          <p:nvPr>
            <p:ph type="dt" sz="half" idx="10"/>
          </p:nvPr>
        </p:nvSpPr>
        <p:spPr/>
        <p:txBody>
          <a:bodyPr/>
          <a:lstStyle>
            <a:lvl1pPr>
              <a:defRPr/>
            </a:lvl1pPr>
          </a:lstStyle>
          <a:p>
            <a:pPr>
              <a:defRPr/>
            </a:pPr>
            <a:fld id="{E6F31F34-BB5F-AB45-ABC7-BB03DA3C9704}" type="datetime1">
              <a:rPr lang="en-US" altLang="en-US" smtClean="0"/>
              <a:t>5/4/23</a:t>
            </a:fld>
            <a:endParaRPr lang="en-US" altLang="en-US"/>
          </a:p>
        </p:txBody>
      </p:sp>
      <p:sp>
        <p:nvSpPr>
          <p:cNvPr id="5" name="Footer Placeholder 4">
            <a:extLst>
              <a:ext uri="{FF2B5EF4-FFF2-40B4-BE49-F238E27FC236}">
                <a16:creationId xmlns:a16="http://schemas.microsoft.com/office/drawing/2014/main" id="{82F3B457-6D18-A37B-5A97-7C99832B5BEE}"/>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3C580187-495A-168C-D592-269F82AEE64B}"/>
              </a:ext>
            </a:extLst>
          </p:cNvPr>
          <p:cNvSpPr>
            <a:spLocks noGrp="1"/>
          </p:cNvSpPr>
          <p:nvPr>
            <p:ph type="sldNum" sz="quarter" idx="12"/>
          </p:nvPr>
        </p:nvSpPr>
        <p:spPr/>
        <p:txBody>
          <a:bodyPr/>
          <a:lstStyle>
            <a:lvl1pPr>
              <a:defRPr/>
            </a:lvl1pPr>
          </a:lstStyle>
          <a:p>
            <a:fld id="{526BC997-88C0-8A4B-AF1F-6F4581376EA3}" type="slidenum">
              <a:rPr lang="en-US" altLang="en-US"/>
              <a:pPr/>
              <a:t>‹#›</a:t>
            </a:fld>
            <a:endParaRPr lang="en-US" altLang="en-US"/>
          </a:p>
        </p:txBody>
      </p:sp>
    </p:spTree>
    <p:extLst>
      <p:ext uri="{BB962C8B-B14F-4D97-AF65-F5344CB8AC3E}">
        <p14:creationId xmlns:p14="http://schemas.microsoft.com/office/powerpoint/2010/main" val="302248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6A3C465-D684-621F-9209-F7745D4CF1A8}"/>
              </a:ext>
            </a:extLst>
          </p:cNvPr>
          <p:cNvSpPr>
            <a:spLocks noGrp="1"/>
          </p:cNvSpPr>
          <p:nvPr>
            <p:ph type="dt" sz="half" idx="10"/>
          </p:nvPr>
        </p:nvSpPr>
        <p:spPr/>
        <p:txBody>
          <a:bodyPr/>
          <a:lstStyle>
            <a:lvl1pPr>
              <a:defRPr/>
            </a:lvl1pPr>
          </a:lstStyle>
          <a:p>
            <a:pPr>
              <a:defRPr/>
            </a:pPr>
            <a:fld id="{06018F5D-DADA-F441-8EBF-A5C876D8ABDD}" type="datetime1">
              <a:rPr lang="en-US" altLang="en-US" smtClean="0"/>
              <a:t>5/4/23</a:t>
            </a:fld>
            <a:endParaRPr lang="en-US" altLang="en-US"/>
          </a:p>
        </p:txBody>
      </p:sp>
      <p:sp>
        <p:nvSpPr>
          <p:cNvPr id="8" name="Footer Placeholder 4">
            <a:extLst>
              <a:ext uri="{FF2B5EF4-FFF2-40B4-BE49-F238E27FC236}">
                <a16:creationId xmlns:a16="http://schemas.microsoft.com/office/drawing/2014/main" id="{55D6F849-2D50-82FF-2671-34C62F6F36D0}"/>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9" name="Slide Number Placeholder 5">
            <a:extLst>
              <a:ext uri="{FF2B5EF4-FFF2-40B4-BE49-F238E27FC236}">
                <a16:creationId xmlns:a16="http://schemas.microsoft.com/office/drawing/2014/main" id="{81026698-380C-0664-FC67-267709BEACE1}"/>
              </a:ext>
            </a:extLst>
          </p:cNvPr>
          <p:cNvSpPr>
            <a:spLocks noGrp="1"/>
          </p:cNvSpPr>
          <p:nvPr>
            <p:ph type="sldNum" sz="quarter" idx="12"/>
          </p:nvPr>
        </p:nvSpPr>
        <p:spPr/>
        <p:txBody>
          <a:bodyPr/>
          <a:lstStyle>
            <a:lvl1pPr>
              <a:defRPr/>
            </a:lvl1pPr>
          </a:lstStyle>
          <a:p>
            <a:fld id="{4DE59CB7-CAC3-A74F-9041-9585C3F2FA8E}" type="slidenum">
              <a:rPr lang="en-US" altLang="en-US"/>
              <a:pPr/>
              <a:t>‹#›</a:t>
            </a:fld>
            <a:endParaRPr lang="en-US" altLang="en-US"/>
          </a:p>
        </p:txBody>
      </p:sp>
    </p:spTree>
    <p:extLst>
      <p:ext uri="{BB962C8B-B14F-4D97-AF65-F5344CB8AC3E}">
        <p14:creationId xmlns:p14="http://schemas.microsoft.com/office/powerpoint/2010/main" val="232194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63175A2-7457-D174-1133-D22A7C305F2A}"/>
              </a:ext>
            </a:extLst>
          </p:cNvPr>
          <p:cNvSpPr>
            <a:spLocks noGrp="1"/>
          </p:cNvSpPr>
          <p:nvPr>
            <p:ph type="dt" sz="half" idx="10"/>
          </p:nvPr>
        </p:nvSpPr>
        <p:spPr/>
        <p:txBody>
          <a:bodyPr/>
          <a:lstStyle>
            <a:lvl1pPr>
              <a:defRPr/>
            </a:lvl1pPr>
          </a:lstStyle>
          <a:p>
            <a:pPr>
              <a:defRPr/>
            </a:pPr>
            <a:fld id="{ADB238C1-B481-5241-A08A-1323361C5931}" type="datetime1">
              <a:rPr lang="en-US" altLang="en-US" smtClean="0"/>
              <a:t>5/4/23</a:t>
            </a:fld>
            <a:endParaRPr lang="en-US" altLang="en-US"/>
          </a:p>
        </p:txBody>
      </p:sp>
      <p:sp>
        <p:nvSpPr>
          <p:cNvPr id="4" name="Footer Placeholder 4">
            <a:extLst>
              <a:ext uri="{FF2B5EF4-FFF2-40B4-BE49-F238E27FC236}">
                <a16:creationId xmlns:a16="http://schemas.microsoft.com/office/drawing/2014/main" id="{F264599E-FCC9-5B2E-158F-60606046ADBD}"/>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5" name="Slide Number Placeholder 5">
            <a:extLst>
              <a:ext uri="{FF2B5EF4-FFF2-40B4-BE49-F238E27FC236}">
                <a16:creationId xmlns:a16="http://schemas.microsoft.com/office/drawing/2014/main" id="{F3270ED0-C978-47CD-64E3-39C79F22661C}"/>
              </a:ext>
            </a:extLst>
          </p:cNvPr>
          <p:cNvSpPr>
            <a:spLocks noGrp="1"/>
          </p:cNvSpPr>
          <p:nvPr>
            <p:ph type="sldNum" sz="quarter" idx="12"/>
          </p:nvPr>
        </p:nvSpPr>
        <p:spPr/>
        <p:txBody>
          <a:bodyPr/>
          <a:lstStyle>
            <a:lvl1pPr>
              <a:defRPr/>
            </a:lvl1pPr>
          </a:lstStyle>
          <a:p>
            <a:fld id="{D8D1CF60-F41E-6F4B-8368-0BD93AB49263}" type="slidenum">
              <a:rPr lang="en-US" altLang="en-US"/>
              <a:pPr/>
              <a:t>‹#›</a:t>
            </a:fld>
            <a:endParaRPr lang="en-US" altLang="en-US"/>
          </a:p>
        </p:txBody>
      </p:sp>
    </p:spTree>
    <p:extLst>
      <p:ext uri="{BB962C8B-B14F-4D97-AF65-F5344CB8AC3E}">
        <p14:creationId xmlns:p14="http://schemas.microsoft.com/office/powerpoint/2010/main" val="12442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7F7C3A-78AF-0B55-7976-55F38681E54B}"/>
              </a:ext>
            </a:extLst>
          </p:cNvPr>
          <p:cNvSpPr>
            <a:spLocks noGrp="1"/>
          </p:cNvSpPr>
          <p:nvPr>
            <p:ph type="dt" sz="half" idx="10"/>
          </p:nvPr>
        </p:nvSpPr>
        <p:spPr/>
        <p:txBody>
          <a:bodyPr/>
          <a:lstStyle>
            <a:lvl1pPr>
              <a:defRPr/>
            </a:lvl1pPr>
          </a:lstStyle>
          <a:p>
            <a:pPr>
              <a:defRPr/>
            </a:pPr>
            <a:fld id="{77C687B2-5AEB-DB49-BB3B-C4B0830AD3F8}" type="datetime1">
              <a:rPr lang="en-US" altLang="en-US" smtClean="0"/>
              <a:t>5/4/23</a:t>
            </a:fld>
            <a:endParaRPr lang="en-US" altLang="en-US"/>
          </a:p>
        </p:txBody>
      </p:sp>
      <p:sp>
        <p:nvSpPr>
          <p:cNvPr id="3" name="Footer Placeholder 4">
            <a:extLst>
              <a:ext uri="{FF2B5EF4-FFF2-40B4-BE49-F238E27FC236}">
                <a16:creationId xmlns:a16="http://schemas.microsoft.com/office/drawing/2014/main" id="{0CEFAFF7-DA1E-484A-E7CC-F018BA055650}"/>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4" name="Slide Number Placeholder 5">
            <a:extLst>
              <a:ext uri="{FF2B5EF4-FFF2-40B4-BE49-F238E27FC236}">
                <a16:creationId xmlns:a16="http://schemas.microsoft.com/office/drawing/2014/main" id="{D6F50748-522F-FF25-0D51-1F874098297A}"/>
              </a:ext>
            </a:extLst>
          </p:cNvPr>
          <p:cNvSpPr>
            <a:spLocks noGrp="1"/>
          </p:cNvSpPr>
          <p:nvPr>
            <p:ph type="sldNum" sz="quarter" idx="12"/>
          </p:nvPr>
        </p:nvSpPr>
        <p:spPr/>
        <p:txBody>
          <a:bodyPr/>
          <a:lstStyle>
            <a:lvl1pPr>
              <a:defRPr/>
            </a:lvl1pPr>
          </a:lstStyle>
          <a:p>
            <a:fld id="{0C3C2671-92E5-5746-AB1D-E041F0812347}" type="slidenum">
              <a:rPr lang="en-US" altLang="en-US"/>
              <a:pPr/>
              <a:t>‹#›</a:t>
            </a:fld>
            <a:endParaRPr lang="en-US" altLang="en-US"/>
          </a:p>
        </p:txBody>
      </p:sp>
    </p:spTree>
    <p:extLst>
      <p:ext uri="{BB962C8B-B14F-4D97-AF65-F5344CB8AC3E}">
        <p14:creationId xmlns:p14="http://schemas.microsoft.com/office/powerpoint/2010/main" val="196928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C6C3F34-57FD-BB69-38A1-34D83FFF6CFA}"/>
              </a:ext>
            </a:extLst>
          </p:cNvPr>
          <p:cNvSpPr>
            <a:spLocks noGrp="1"/>
          </p:cNvSpPr>
          <p:nvPr>
            <p:ph type="dt" sz="half" idx="10"/>
          </p:nvPr>
        </p:nvSpPr>
        <p:spPr/>
        <p:txBody>
          <a:bodyPr/>
          <a:lstStyle>
            <a:lvl1pPr>
              <a:defRPr/>
            </a:lvl1pPr>
          </a:lstStyle>
          <a:p>
            <a:pPr>
              <a:defRPr/>
            </a:pPr>
            <a:fld id="{202B2A7B-DFB8-C843-B8C5-625AF8DFF3EB}" type="datetime1">
              <a:rPr lang="en-US" altLang="en-US" smtClean="0"/>
              <a:t>5/4/23</a:t>
            </a:fld>
            <a:endParaRPr lang="en-US" altLang="en-US"/>
          </a:p>
        </p:txBody>
      </p:sp>
      <p:sp>
        <p:nvSpPr>
          <p:cNvPr id="6" name="Footer Placeholder 4">
            <a:extLst>
              <a:ext uri="{FF2B5EF4-FFF2-40B4-BE49-F238E27FC236}">
                <a16:creationId xmlns:a16="http://schemas.microsoft.com/office/drawing/2014/main" id="{CCD95191-E2A7-4667-E749-B58A0D7BF718}"/>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7" name="Slide Number Placeholder 5">
            <a:extLst>
              <a:ext uri="{FF2B5EF4-FFF2-40B4-BE49-F238E27FC236}">
                <a16:creationId xmlns:a16="http://schemas.microsoft.com/office/drawing/2014/main" id="{ECC60E4B-C244-0D27-120F-3334855A0766}"/>
              </a:ext>
            </a:extLst>
          </p:cNvPr>
          <p:cNvSpPr>
            <a:spLocks noGrp="1"/>
          </p:cNvSpPr>
          <p:nvPr>
            <p:ph type="sldNum" sz="quarter" idx="12"/>
          </p:nvPr>
        </p:nvSpPr>
        <p:spPr/>
        <p:txBody>
          <a:bodyPr/>
          <a:lstStyle>
            <a:lvl1pPr>
              <a:defRPr/>
            </a:lvl1pPr>
          </a:lstStyle>
          <a:p>
            <a:fld id="{91467CA7-10D2-2F49-A02E-F99FBBA18BD6}" type="slidenum">
              <a:rPr lang="en-US" altLang="en-US"/>
              <a:pPr/>
              <a:t>‹#›</a:t>
            </a:fld>
            <a:endParaRPr lang="en-US" altLang="en-US"/>
          </a:p>
        </p:txBody>
      </p:sp>
    </p:spTree>
    <p:extLst>
      <p:ext uri="{BB962C8B-B14F-4D97-AF65-F5344CB8AC3E}">
        <p14:creationId xmlns:p14="http://schemas.microsoft.com/office/powerpoint/2010/main" val="172155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215FC41-DE31-9ACF-1A5C-511C09D14228}"/>
              </a:ext>
            </a:extLst>
          </p:cNvPr>
          <p:cNvSpPr>
            <a:spLocks noGrp="1"/>
          </p:cNvSpPr>
          <p:nvPr>
            <p:ph type="dt" sz="half" idx="10"/>
          </p:nvPr>
        </p:nvSpPr>
        <p:spPr/>
        <p:txBody>
          <a:bodyPr/>
          <a:lstStyle>
            <a:lvl1pPr>
              <a:defRPr/>
            </a:lvl1pPr>
          </a:lstStyle>
          <a:p>
            <a:pPr>
              <a:defRPr/>
            </a:pPr>
            <a:fld id="{F0D17564-BFFA-FB4D-9E43-3825A2C3711F}" type="datetime1">
              <a:rPr lang="en-US" altLang="en-US" smtClean="0"/>
              <a:t>5/4/23</a:t>
            </a:fld>
            <a:endParaRPr lang="en-US" altLang="en-US"/>
          </a:p>
        </p:txBody>
      </p:sp>
      <p:sp>
        <p:nvSpPr>
          <p:cNvPr id="6" name="Footer Placeholder 4">
            <a:extLst>
              <a:ext uri="{FF2B5EF4-FFF2-40B4-BE49-F238E27FC236}">
                <a16:creationId xmlns:a16="http://schemas.microsoft.com/office/drawing/2014/main" id="{0234CFAA-9458-564A-13E5-A9B2E88767C5}"/>
              </a:ext>
            </a:extLst>
          </p:cNvPr>
          <p:cNvSpPr>
            <a:spLocks noGrp="1"/>
          </p:cNvSpPr>
          <p:nvPr>
            <p:ph type="ftr" sz="quarter" idx="11"/>
          </p:nvPr>
        </p:nvSpPr>
        <p:spPr/>
        <p:txBody>
          <a:bodyPr/>
          <a:lstStyle>
            <a:lvl1pPr>
              <a:defRPr/>
            </a:lvl1pPr>
          </a:lstStyle>
          <a:p>
            <a:pPr>
              <a:defRPr/>
            </a:pPr>
            <a:r>
              <a:rPr lang="en-US" altLang="en-US"/>
              <a:t>All Rights Reserved  Peter M Danilchick 2023</a:t>
            </a:r>
          </a:p>
        </p:txBody>
      </p:sp>
      <p:sp>
        <p:nvSpPr>
          <p:cNvPr id="7" name="Slide Number Placeholder 5">
            <a:extLst>
              <a:ext uri="{FF2B5EF4-FFF2-40B4-BE49-F238E27FC236}">
                <a16:creationId xmlns:a16="http://schemas.microsoft.com/office/drawing/2014/main" id="{4C664E78-326D-6636-7288-69DE8DED8EF0}"/>
              </a:ext>
            </a:extLst>
          </p:cNvPr>
          <p:cNvSpPr>
            <a:spLocks noGrp="1"/>
          </p:cNvSpPr>
          <p:nvPr>
            <p:ph type="sldNum" sz="quarter" idx="12"/>
          </p:nvPr>
        </p:nvSpPr>
        <p:spPr/>
        <p:txBody>
          <a:bodyPr/>
          <a:lstStyle>
            <a:lvl1pPr>
              <a:defRPr/>
            </a:lvl1pPr>
          </a:lstStyle>
          <a:p>
            <a:fld id="{68421174-919D-5244-B432-B1F88BF2CEBE}" type="slidenum">
              <a:rPr lang="en-US" altLang="en-US"/>
              <a:pPr/>
              <a:t>‹#›</a:t>
            </a:fld>
            <a:endParaRPr lang="en-US" altLang="en-US"/>
          </a:p>
        </p:txBody>
      </p:sp>
    </p:spTree>
    <p:extLst>
      <p:ext uri="{BB962C8B-B14F-4D97-AF65-F5344CB8AC3E}">
        <p14:creationId xmlns:p14="http://schemas.microsoft.com/office/powerpoint/2010/main" val="160106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DFF179-0022-80F9-D042-4BF1BFCA491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80C5CD7B-F973-E1A8-4D87-675A87F12A4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C6E87FA5-66C5-558C-C729-8D15EBE3D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7AACDC8-1E6C-3140-8108-F5BBB6010E52}" type="datetime1">
              <a:rPr lang="en-US" altLang="en-US" smtClean="0"/>
              <a:t>5/4/23</a:t>
            </a:fld>
            <a:endParaRPr lang="en-US" altLang="en-US"/>
          </a:p>
        </p:txBody>
      </p:sp>
      <p:sp>
        <p:nvSpPr>
          <p:cNvPr id="5" name="Footer Placeholder 4">
            <a:extLst>
              <a:ext uri="{FF2B5EF4-FFF2-40B4-BE49-F238E27FC236}">
                <a16:creationId xmlns:a16="http://schemas.microsoft.com/office/drawing/2014/main" id="{672272DD-C46F-413A-FE64-5D994FB43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CB35AC11-9156-0C70-B44B-871FDE82FA4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555E846-CAB2-3B47-9A2D-245EA5660B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hf sldNum="0" hdr="0" dt="0"/>
  <p:txStyles>
    <p:titleStyle>
      <a:lvl1pPr algn="l" rtl="0" eaLnBrk="0" fontAlgn="base" hangingPunct="0">
        <a:lnSpc>
          <a:spcPct val="90000"/>
        </a:lnSpc>
        <a:spcBef>
          <a:spcPct val="0"/>
        </a:spcBef>
        <a:spcAft>
          <a:spcPct val="0"/>
        </a:spcAft>
        <a:defRPr sz="4400" kern="1200" baseline="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baseline="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pitchFamily="2" charset="2"/>
        <a:buChar char="ü"/>
        <a:defRPr sz="2400" kern="1200" baseline="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Courier New" panose="02070309020205020404" pitchFamily="49" charset="0"/>
        <a:buChar char="o"/>
        <a:defRPr sz="2000" kern="1200" baseline="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967F2B3C-9216-5C1D-F899-50AE3535318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AB68EC4A-C65E-A6EE-0CD8-B0FB2B7FEFCB}"/>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48CC65-95F0-A488-0B6D-91AB4F20B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914377"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fld id="{6395AC95-2F25-644F-A3F1-EC6B181E3EE8}" type="datetime1">
              <a:rPr lang="en-US" smtClean="0"/>
              <a:t>5/4/23</a:t>
            </a:fld>
            <a:endParaRPr lang="en-US"/>
          </a:p>
        </p:txBody>
      </p:sp>
      <p:sp>
        <p:nvSpPr>
          <p:cNvPr id="5" name="Footer Placeholder 4">
            <a:extLst>
              <a:ext uri="{FF2B5EF4-FFF2-40B4-BE49-F238E27FC236}">
                <a16:creationId xmlns:a16="http://schemas.microsoft.com/office/drawing/2014/main" id="{12F07502-B310-4378-F015-7ED2F3094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5FCD4638-3963-DEB9-ED81-8835D5FA20F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912813" eaLnBrk="1" hangingPunct="1">
              <a:defRPr sz="1200">
                <a:solidFill>
                  <a:srgbClr val="898989"/>
                </a:solidFill>
                <a:latin typeface="Calibri" panose="020F0502020204030204" pitchFamily="34" charset="0"/>
              </a:defRPr>
            </a:lvl1pPr>
          </a:lstStyle>
          <a:p>
            <a:fld id="{D304AF78-82E2-B84C-B273-523448706D04}"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hf sldNum="0" hdr="0" dt="0"/>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905A99E-DB70-DE7A-CCAE-97969B13CCB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4121D7B8-5DEF-93DE-FFCE-A778BB6B7FCB}"/>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2D0D631-8C3F-D600-25AB-899FC6A69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914377"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fld id="{B81337F1-8BF5-6745-BB25-3A0BEBF8D9FC}" type="datetime1">
              <a:rPr lang="en-US" smtClean="0"/>
              <a:t>5/4/23</a:t>
            </a:fld>
            <a:endParaRPr lang="en-US"/>
          </a:p>
        </p:txBody>
      </p:sp>
      <p:sp>
        <p:nvSpPr>
          <p:cNvPr id="5" name="Footer Placeholder 4">
            <a:extLst>
              <a:ext uri="{FF2B5EF4-FFF2-40B4-BE49-F238E27FC236}">
                <a16:creationId xmlns:a16="http://schemas.microsoft.com/office/drawing/2014/main" id="{672A4797-30A0-101C-C7D5-D091FA440F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r>
              <a:rPr lang="en-US"/>
              <a:t>All Rights Reserved  Peter M Danilchick 2023</a:t>
            </a:r>
          </a:p>
        </p:txBody>
      </p:sp>
      <p:sp>
        <p:nvSpPr>
          <p:cNvPr id="6" name="Slide Number Placeholder 5">
            <a:extLst>
              <a:ext uri="{FF2B5EF4-FFF2-40B4-BE49-F238E27FC236}">
                <a16:creationId xmlns:a16="http://schemas.microsoft.com/office/drawing/2014/main" id="{112D23C8-1555-224D-ECB4-552498D2491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912813" eaLnBrk="1" hangingPunct="1">
              <a:defRPr sz="1200">
                <a:solidFill>
                  <a:srgbClr val="898989"/>
                </a:solidFill>
                <a:latin typeface="Calibri" panose="020F0502020204030204" pitchFamily="34" charset="0"/>
              </a:defRPr>
            </a:lvl1pPr>
          </a:lstStyle>
          <a:p>
            <a:fld id="{3CD92ED8-A8E5-9047-A9BD-CB0778DC7203}"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sldNum="0" hdr="0" dt="0"/>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F071A5A-9AE1-4924-A2CD-884E1F8F875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0FDFAE50-030D-0314-0271-95EFA40ED42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3858AE-9EF4-DCCB-F08E-C7F9F0BA8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F6EED1F5-1FF1-2948-BFD2-1B42B23E31F0}" type="datetime1">
              <a:rPr lang="en-US" altLang="en-US" smtClean="0"/>
              <a:t>5/4/23</a:t>
            </a:fld>
            <a:endParaRPr lang="en-US" altLang="en-US"/>
          </a:p>
        </p:txBody>
      </p:sp>
      <p:sp>
        <p:nvSpPr>
          <p:cNvPr id="5" name="Footer Placeholder 4">
            <a:extLst>
              <a:ext uri="{FF2B5EF4-FFF2-40B4-BE49-F238E27FC236}">
                <a16:creationId xmlns:a16="http://schemas.microsoft.com/office/drawing/2014/main" id="{5577A158-2717-F5DA-5116-ED2E2CDB50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r>
              <a:rPr lang="en-US" altLang="en-US"/>
              <a:t>All Rights Reserved  Peter M Danilchick 2023</a:t>
            </a:r>
          </a:p>
        </p:txBody>
      </p:sp>
      <p:sp>
        <p:nvSpPr>
          <p:cNvPr id="6" name="Slide Number Placeholder 5">
            <a:extLst>
              <a:ext uri="{FF2B5EF4-FFF2-40B4-BE49-F238E27FC236}">
                <a16:creationId xmlns:a16="http://schemas.microsoft.com/office/drawing/2014/main" id="{74402A56-0646-2EB8-E73C-AA6B628CC80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F5828FD-1076-C945-83A1-B10593F393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about:blank" TargetMode="External"/><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194" name="Subtitle 3074">
            <a:extLst>
              <a:ext uri="{FF2B5EF4-FFF2-40B4-BE49-F238E27FC236}">
                <a16:creationId xmlns:a16="http://schemas.microsoft.com/office/drawing/2014/main" id="{F2C22105-5F88-09D0-60A9-68E3D7A6E98F}"/>
              </a:ext>
            </a:extLst>
          </p:cNvPr>
          <p:cNvSpPr>
            <a:spLocks noGrp="1"/>
          </p:cNvSpPr>
          <p:nvPr>
            <p:ph type="subTitle" idx="1"/>
          </p:nvPr>
        </p:nvSpPr>
        <p:spPr>
          <a:xfrm>
            <a:off x="1447922" y="3062288"/>
            <a:ext cx="9219958" cy="2514600"/>
          </a:xfrm>
        </p:spPr>
        <p:txBody>
          <a:bodyPr/>
          <a:lstStyle/>
          <a:p>
            <a:pPr eaLnBrk="1" hangingPunct="1">
              <a:lnSpc>
                <a:spcPct val="80000"/>
              </a:lnSpc>
            </a:pPr>
            <a:r>
              <a:rPr lang="en-US" altLang="zh-CN" sz="3600" i="1" dirty="0">
                <a:solidFill>
                  <a:schemeClr val="bg1"/>
                </a:solidFill>
                <a:cs typeface="Arial" panose="020B0604020202020204" pitchFamily="34" charset="0"/>
              </a:rPr>
              <a:t>Priest/Parish Council Relations: </a:t>
            </a:r>
          </a:p>
          <a:p>
            <a:pPr eaLnBrk="1" hangingPunct="1">
              <a:lnSpc>
                <a:spcPct val="80000"/>
              </a:lnSpc>
            </a:pPr>
            <a:r>
              <a:rPr lang="en-US" altLang="zh-CN" sz="3600" i="1" dirty="0">
                <a:solidFill>
                  <a:schemeClr val="bg1"/>
                </a:solidFill>
                <a:cs typeface="Arial" panose="020B0604020202020204" pitchFamily="34" charset="0"/>
              </a:rPr>
              <a:t>How the Priest can best provide Direction and Leadership to the Parish Council</a:t>
            </a:r>
          </a:p>
          <a:p>
            <a:pPr eaLnBrk="1" hangingPunct="1">
              <a:lnSpc>
                <a:spcPct val="80000"/>
              </a:lnSpc>
            </a:pPr>
            <a:endParaRPr lang="zh-CN" altLang="en-US" dirty="0">
              <a:solidFill>
                <a:schemeClr val="bg1"/>
              </a:solidFill>
              <a:cs typeface="Arial" panose="020B0604020202020204" pitchFamily="34" charset="0"/>
            </a:endParaRPr>
          </a:p>
          <a:p>
            <a:pPr eaLnBrk="1" hangingPunct="1">
              <a:lnSpc>
                <a:spcPct val="80000"/>
              </a:lnSpc>
            </a:pPr>
            <a:r>
              <a:rPr lang="zh-CN" altLang="en-US" sz="3200" dirty="0">
                <a:solidFill>
                  <a:schemeClr val="bg1"/>
                </a:solidFill>
                <a:cs typeface="Arial" panose="020B0604020202020204" pitchFamily="34" charset="0"/>
              </a:rPr>
              <a:t>Protodeacon Peter Danilchick</a:t>
            </a:r>
            <a:endParaRPr lang="en-US" altLang="zh-CN" sz="3200" dirty="0">
              <a:solidFill>
                <a:schemeClr val="bg1"/>
              </a:solidFill>
              <a:cs typeface="Arial" panose="020B0604020202020204" pitchFamily="34" charset="0"/>
            </a:endParaRPr>
          </a:p>
        </p:txBody>
      </p:sp>
      <p:sp>
        <p:nvSpPr>
          <p:cNvPr id="8195" name="Footer Placeholder 1">
            <a:extLst>
              <a:ext uri="{FF2B5EF4-FFF2-40B4-BE49-F238E27FC236}">
                <a16:creationId xmlns:a16="http://schemas.microsoft.com/office/drawing/2014/main" id="{1E13E3E1-B099-A0C5-2824-D7826C707DA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a:solidFill>
                  <a:schemeClr val="bg1"/>
                </a:solidFill>
                <a:latin typeface="Arial" panose="020B0604020202020204" pitchFamily="34" charset="0"/>
                <a:cs typeface="Arial" panose="020B0604020202020204" pitchFamily="34" charset="0"/>
              </a:rPr>
              <a:t>All Rights Reserved  Peter M Danilchick 2023</a:t>
            </a:r>
            <a:endParaRPr lang="en-US" altLang="en-US" sz="1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7996A6-3BD3-B7F9-3265-C82785F7FEBA}"/>
              </a:ext>
            </a:extLst>
          </p:cNvPr>
          <p:cNvSpPr txBox="1"/>
          <p:nvPr/>
        </p:nvSpPr>
        <p:spPr>
          <a:xfrm>
            <a:off x="1143000" y="623888"/>
            <a:ext cx="10058400" cy="1754326"/>
          </a:xfrm>
          <a:prstGeom prst="rect">
            <a:avLst/>
          </a:prstGeom>
          <a:noFill/>
        </p:spPr>
        <p:txBody>
          <a:bodyPr>
            <a:spAutoFit/>
          </a:bodyPr>
          <a:lstStyle/>
          <a:p>
            <a:pPr algn="ctr">
              <a:defRPr/>
            </a:pPr>
            <a:r>
              <a:rPr lang="en-US" sz="3600" b="1" dirty="0">
                <a:solidFill>
                  <a:schemeClr val="bg1"/>
                </a:solidFill>
                <a:latin typeface="+mn-lt"/>
              </a:rPr>
              <a:t>Antiochian House of Studies</a:t>
            </a:r>
            <a:endParaRPr lang="en-US" sz="3600" dirty="0">
              <a:solidFill>
                <a:schemeClr val="bg1"/>
              </a:solidFill>
              <a:latin typeface="+mn-lt"/>
            </a:endParaRPr>
          </a:p>
          <a:p>
            <a:pPr algn="ctr">
              <a:defRPr/>
            </a:pPr>
            <a:r>
              <a:rPr lang="en-US" sz="3600" dirty="0">
                <a:solidFill>
                  <a:schemeClr val="bg1"/>
                </a:solidFill>
                <a:latin typeface="+mn-lt"/>
              </a:rPr>
              <a:t>CAD 5101 Leadership and Church Administration</a:t>
            </a:r>
          </a:p>
          <a:p>
            <a:pPr algn="ctr">
              <a:defRPr/>
            </a:pPr>
            <a:r>
              <a:rPr lang="en-US" sz="3600" dirty="0">
                <a:solidFill>
                  <a:schemeClr val="bg1"/>
                </a:solidFill>
                <a:latin typeface="+mn-lt"/>
              </a:rPr>
              <a:t>May 4,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A0BB15-721D-01DE-9943-C6117A53720F}"/>
              </a:ext>
            </a:extLst>
          </p:cNvPr>
          <p:cNvSpPr>
            <a:spLocks noGrp="1"/>
          </p:cNvSpPr>
          <p:nvPr>
            <p:ph idx="1"/>
          </p:nvPr>
        </p:nvSpPr>
        <p:spPr>
          <a:xfrm>
            <a:off x="609744" y="2303066"/>
            <a:ext cx="10515600" cy="2251867"/>
          </a:xfrm>
        </p:spPr>
        <p:txBody>
          <a:bodyPr/>
          <a:lstStyle/>
          <a:p>
            <a:pPr marL="0" indent="0" algn="ctr">
              <a:buNone/>
            </a:pPr>
            <a:endParaRPr lang="en-US" dirty="0"/>
          </a:p>
          <a:p>
            <a:pPr marL="0" indent="0" algn="ctr">
              <a:buNone/>
            </a:pPr>
            <a:r>
              <a:rPr lang="en-US" sz="4000" dirty="0">
                <a:solidFill>
                  <a:srgbClr val="FFFF00"/>
                </a:solidFill>
              </a:rPr>
              <a:t>Get Back to Basics!</a:t>
            </a:r>
          </a:p>
        </p:txBody>
      </p:sp>
      <p:sp>
        <p:nvSpPr>
          <p:cNvPr id="4" name="Footer Placeholder 3">
            <a:extLst>
              <a:ext uri="{FF2B5EF4-FFF2-40B4-BE49-F238E27FC236}">
                <a16:creationId xmlns:a16="http://schemas.microsoft.com/office/drawing/2014/main" id="{D1472008-F3C8-090D-163E-72DF803E39D0}"/>
              </a:ext>
            </a:extLst>
          </p:cNvPr>
          <p:cNvSpPr>
            <a:spLocks noGrp="1"/>
          </p:cNvSpPr>
          <p:nvPr>
            <p:ph type="ftr" sz="quarter" idx="11"/>
          </p:nvPr>
        </p:nvSpPr>
        <p:spPr/>
        <p:txBody>
          <a:bodyPr/>
          <a:lstStyle/>
          <a:p>
            <a:pPr>
              <a:defRPr/>
            </a:pPr>
            <a:r>
              <a:rPr lang="en-US" altLang="en-US"/>
              <a:t>All Rights Reserved  Peter M Danilchick 2023</a:t>
            </a:r>
          </a:p>
        </p:txBody>
      </p:sp>
    </p:spTree>
    <p:extLst>
      <p:ext uri="{BB962C8B-B14F-4D97-AF65-F5344CB8AC3E}">
        <p14:creationId xmlns:p14="http://schemas.microsoft.com/office/powerpoint/2010/main" val="63132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5537" name="Cross 12289">
            <a:extLst>
              <a:ext uri="{FF2B5EF4-FFF2-40B4-BE49-F238E27FC236}">
                <a16:creationId xmlns:a16="http://schemas.microsoft.com/office/drawing/2014/main" id="{49D5D709-2F3F-4CBA-A4D5-DA9D29DE039E}"/>
              </a:ext>
            </a:extLst>
          </p:cNvPr>
          <p:cNvSpPr>
            <a:spLocks noChangeArrowheads="1"/>
          </p:cNvSpPr>
          <p:nvPr/>
        </p:nvSpPr>
        <p:spPr bwMode="auto">
          <a:xfrm>
            <a:off x="4332288" y="2649538"/>
            <a:ext cx="1600200" cy="1524000"/>
          </a:xfrm>
          <a:prstGeom prst="plus">
            <a:avLst>
              <a:gd name="adj" fmla="val 25000"/>
            </a:avLst>
          </a:prstGeom>
          <a:solidFill>
            <a:schemeClr val="accent1"/>
          </a:solidFill>
          <a:ln w="76200" cmpd="tri">
            <a:solidFill>
              <a:schemeClr val="bg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5538" name="Text Box 12290">
            <a:extLst>
              <a:ext uri="{FF2B5EF4-FFF2-40B4-BE49-F238E27FC236}">
                <a16:creationId xmlns:a16="http://schemas.microsoft.com/office/drawing/2014/main" id="{6593FAA7-95FA-A196-D697-1CF7E072662B}"/>
              </a:ext>
            </a:extLst>
          </p:cNvPr>
          <p:cNvSpPr txBox="1">
            <a:spLocks noChangeArrowheads="1"/>
          </p:cNvSpPr>
          <p:nvPr/>
        </p:nvSpPr>
        <p:spPr bwMode="auto">
          <a:xfrm>
            <a:off x="7631113" y="3581400"/>
            <a:ext cx="1055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5539" name="Text Box 12291">
            <a:extLst>
              <a:ext uri="{FF2B5EF4-FFF2-40B4-BE49-F238E27FC236}">
                <a16:creationId xmlns:a16="http://schemas.microsoft.com/office/drawing/2014/main" id="{9DE1BAEF-E4C0-632E-8F98-2CDE2700C6DE}"/>
              </a:ext>
            </a:extLst>
          </p:cNvPr>
          <p:cNvSpPr txBox="1">
            <a:spLocks noChangeArrowheads="1"/>
          </p:cNvSpPr>
          <p:nvPr/>
        </p:nvSpPr>
        <p:spPr bwMode="auto">
          <a:xfrm>
            <a:off x="4799013" y="2865438"/>
            <a:ext cx="687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solidFill>
                  <a:schemeClr val="bg1"/>
                </a:solidFill>
                <a:latin typeface="Arial" panose="020B0604020202020204" pitchFamily="34" charset="0"/>
                <a:cs typeface="Arial" panose="020B0604020202020204" pitchFamily="34" charset="0"/>
              </a:rPr>
              <a:t>Thy</a:t>
            </a:r>
          </a:p>
        </p:txBody>
      </p:sp>
      <p:sp>
        <p:nvSpPr>
          <p:cNvPr id="65540" name="Text Box 12292">
            <a:extLst>
              <a:ext uri="{FF2B5EF4-FFF2-40B4-BE49-F238E27FC236}">
                <a16:creationId xmlns:a16="http://schemas.microsoft.com/office/drawing/2014/main" id="{6E1818B9-36AF-E085-5703-CF3F573D6F90}"/>
              </a:ext>
            </a:extLst>
          </p:cNvPr>
          <p:cNvSpPr txBox="1">
            <a:spLocks noChangeArrowheads="1"/>
          </p:cNvSpPr>
          <p:nvPr/>
        </p:nvSpPr>
        <p:spPr bwMode="auto">
          <a:xfrm>
            <a:off x="4722813" y="3521075"/>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chemeClr val="bg1"/>
                </a:solidFill>
                <a:latin typeface="Arial" panose="020B0604020202020204" pitchFamily="34" charset="0"/>
                <a:cs typeface="Arial" panose="020B0604020202020204" pitchFamily="34" charset="0"/>
              </a:rPr>
              <a:t>Done</a:t>
            </a:r>
          </a:p>
        </p:txBody>
      </p:sp>
      <p:sp>
        <p:nvSpPr>
          <p:cNvPr id="65541" name="Text Box 12293">
            <a:extLst>
              <a:ext uri="{FF2B5EF4-FFF2-40B4-BE49-F238E27FC236}">
                <a16:creationId xmlns:a16="http://schemas.microsoft.com/office/drawing/2014/main" id="{2579DA59-7983-4C43-66CF-CFA462B8CD06}"/>
              </a:ext>
            </a:extLst>
          </p:cNvPr>
          <p:cNvSpPr txBox="1">
            <a:spLocks noChangeArrowheads="1"/>
          </p:cNvSpPr>
          <p:nvPr/>
        </p:nvSpPr>
        <p:spPr bwMode="auto">
          <a:xfrm>
            <a:off x="4648200" y="320675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solidFill>
                  <a:schemeClr val="bg1"/>
                </a:solidFill>
                <a:latin typeface="Arial" panose="020B0604020202020204" pitchFamily="34" charset="0"/>
                <a:cs typeface="Arial" panose="020B0604020202020204" pitchFamily="34" charset="0"/>
              </a:rPr>
              <a:t>Will Be</a:t>
            </a:r>
          </a:p>
        </p:txBody>
      </p:sp>
      <p:sp>
        <p:nvSpPr>
          <p:cNvPr id="65542" name="Text Box 12294">
            <a:extLst>
              <a:ext uri="{FF2B5EF4-FFF2-40B4-BE49-F238E27FC236}">
                <a16:creationId xmlns:a16="http://schemas.microsoft.com/office/drawing/2014/main" id="{53874F81-3A9E-28F9-120E-B983FE043306}"/>
              </a:ext>
            </a:extLst>
          </p:cNvPr>
          <p:cNvSpPr txBox="1">
            <a:spLocks noChangeArrowheads="1"/>
          </p:cNvSpPr>
          <p:nvPr/>
        </p:nvSpPr>
        <p:spPr bwMode="auto">
          <a:xfrm>
            <a:off x="571552" y="1652414"/>
            <a:ext cx="9220096" cy="5847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solidFill>
                  <a:schemeClr val="bg1"/>
                </a:solidFill>
                <a:latin typeface="+mn-lt"/>
                <a:cs typeface="Arial" panose="020B0604020202020204" pitchFamily="34" charset="0"/>
              </a:rPr>
              <a:t>The </a:t>
            </a:r>
            <a:r>
              <a:rPr lang="en-US" altLang="en-US" sz="3200" b="1" i="1" dirty="0">
                <a:solidFill>
                  <a:schemeClr val="bg1"/>
                </a:solidFill>
                <a:latin typeface="+mn-lt"/>
                <a:cs typeface="Arial" panose="020B0604020202020204" pitchFamily="34" charset="0"/>
              </a:rPr>
              <a:t>Sine Qua Non </a:t>
            </a:r>
            <a:r>
              <a:rPr lang="en-US" altLang="en-US" sz="3200" b="1" dirty="0">
                <a:solidFill>
                  <a:schemeClr val="bg1"/>
                </a:solidFill>
                <a:latin typeface="+mn-lt"/>
                <a:cs typeface="Arial" panose="020B0604020202020204" pitchFamily="34" charset="0"/>
              </a:rPr>
              <a:t>of Christian Leadership</a:t>
            </a:r>
          </a:p>
        </p:txBody>
      </p:sp>
      <p:sp>
        <p:nvSpPr>
          <p:cNvPr id="65543" name="Text Box 12296">
            <a:extLst>
              <a:ext uri="{FF2B5EF4-FFF2-40B4-BE49-F238E27FC236}">
                <a16:creationId xmlns:a16="http://schemas.microsoft.com/office/drawing/2014/main" id="{6D5363B3-AFA9-55A7-4A3D-EA98EACC8180}"/>
              </a:ext>
            </a:extLst>
          </p:cNvPr>
          <p:cNvSpPr txBox="1">
            <a:spLocks noChangeArrowheads="1"/>
          </p:cNvSpPr>
          <p:nvPr/>
        </p:nvSpPr>
        <p:spPr bwMode="auto">
          <a:xfrm>
            <a:off x="2809875" y="1695450"/>
            <a:ext cx="6334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5544" name="Footer Placeholder 1">
            <a:extLst>
              <a:ext uri="{FF2B5EF4-FFF2-40B4-BE49-F238E27FC236}">
                <a16:creationId xmlns:a16="http://schemas.microsoft.com/office/drawing/2014/main" id="{BF810B73-82BC-1FFD-00D9-E5AD21B94BDD}"/>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a:solidFill>
                  <a:schemeClr val="bg1"/>
                </a:solidFill>
                <a:latin typeface="Arial" panose="020B0604020202020204" pitchFamily="34" charset="0"/>
              </a:rPr>
              <a:t>All Rights Reserved  Peter M Danilchick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8609" name="Picture 1">
            <a:extLst>
              <a:ext uri="{FF2B5EF4-FFF2-40B4-BE49-F238E27FC236}">
                <a16:creationId xmlns:a16="http://schemas.microsoft.com/office/drawing/2014/main" id="{B011615B-A410-88D4-FEFF-0281049C93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05025"/>
            <a:ext cx="3721100" cy="3543300"/>
          </a:xfrm>
          <a:prstGeom prst="rect">
            <a:avLst/>
          </a:prstGeom>
          <a:noFill/>
          <a:ln w="76200">
            <a:solidFill>
              <a:srgbClr val="C55A11"/>
            </a:solidFill>
            <a:miter lim="800000"/>
            <a:headEnd/>
            <a:tailEnd/>
          </a:ln>
          <a:extLst>
            <a:ext uri="{909E8E84-426E-40DD-AFC4-6F175D3DCCD1}">
              <a14:hiddenFill xmlns:a14="http://schemas.microsoft.com/office/drawing/2010/main">
                <a:solidFill>
                  <a:srgbClr val="FFFFFF"/>
                </a:solidFill>
              </a14:hiddenFill>
            </a:ext>
          </a:extLst>
        </p:spPr>
      </p:pic>
      <p:sp>
        <p:nvSpPr>
          <p:cNvPr id="68610" name="Footer Placeholder 2">
            <a:extLst>
              <a:ext uri="{FF2B5EF4-FFF2-40B4-BE49-F238E27FC236}">
                <a16:creationId xmlns:a16="http://schemas.microsoft.com/office/drawing/2014/main" id="{45E975CD-09F2-FF0F-CD33-CA0C1C3847A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bg1"/>
                </a:solidFill>
                <a:latin typeface="Arial" panose="020B0604020202020204" pitchFamily="34" charset="0"/>
              </a:rPr>
              <a:t>All Rights Reserved  Peter M Danilchick 2023</a:t>
            </a:r>
          </a:p>
        </p:txBody>
      </p:sp>
      <p:sp>
        <p:nvSpPr>
          <p:cNvPr id="68612" name="Rectangle 3">
            <a:extLst>
              <a:ext uri="{FF2B5EF4-FFF2-40B4-BE49-F238E27FC236}">
                <a16:creationId xmlns:a16="http://schemas.microsoft.com/office/drawing/2014/main" id="{80B65E02-0C43-4A1C-2E2C-B6D73FBD1D54}"/>
              </a:ext>
            </a:extLst>
          </p:cNvPr>
          <p:cNvSpPr>
            <a:spLocks noChangeArrowheads="1"/>
          </p:cNvSpPr>
          <p:nvPr/>
        </p:nvSpPr>
        <p:spPr bwMode="auto">
          <a:xfrm>
            <a:off x="2667192" y="545253"/>
            <a:ext cx="731500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dirty="0">
                <a:solidFill>
                  <a:schemeClr val="bg1"/>
                </a:solidFill>
                <a:latin typeface="+mn-lt"/>
                <a:cs typeface="Arial" panose="020B0604020202020204" pitchFamily="34" charset="0"/>
              </a:rPr>
              <a:t>Every Parish Leader must ask: </a:t>
            </a:r>
          </a:p>
          <a:p>
            <a:pPr algn="ctr" eaLnBrk="1" hangingPunct="1">
              <a:lnSpc>
                <a:spcPct val="100000"/>
              </a:lnSpc>
              <a:spcBef>
                <a:spcPct val="0"/>
              </a:spcBef>
              <a:buFontTx/>
              <a:buNone/>
            </a:pPr>
            <a:r>
              <a:rPr lang="en-US" altLang="en-US" sz="3200" dirty="0">
                <a:solidFill>
                  <a:schemeClr val="bg1"/>
                </a:solidFill>
                <a:latin typeface="+mn-lt"/>
                <a:cs typeface="Arial" panose="020B0604020202020204" pitchFamily="34" charset="0"/>
              </a:rPr>
              <a:t>Is the Lord God my Leader?</a:t>
            </a:r>
          </a:p>
        </p:txBody>
      </p:sp>
      <p:sp>
        <p:nvSpPr>
          <p:cNvPr id="6" name="Rectangle 5">
            <a:extLst>
              <a:ext uri="{FF2B5EF4-FFF2-40B4-BE49-F238E27FC236}">
                <a16:creationId xmlns:a16="http://schemas.microsoft.com/office/drawing/2014/main" id="{A9B7B482-9671-E437-7D9E-33836B1736CF}"/>
              </a:ext>
            </a:extLst>
          </p:cNvPr>
          <p:cNvSpPr/>
          <p:nvPr/>
        </p:nvSpPr>
        <p:spPr>
          <a:xfrm>
            <a:off x="5440005" y="2119668"/>
            <a:ext cx="5981534" cy="3200876"/>
          </a:xfrm>
          <a:prstGeom prst="rect">
            <a:avLst/>
          </a:prstGeom>
        </p:spPr>
        <p:txBody>
          <a:bodyPr wrap="square">
            <a:spAutoFit/>
          </a:bodyPr>
          <a:lstStyle/>
          <a:p>
            <a:pPr algn="r" eaLnBrk="1" hangingPunct="1">
              <a:lnSpc>
                <a:spcPct val="100000"/>
              </a:lnSpc>
              <a:spcBef>
                <a:spcPct val="0"/>
              </a:spcBef>
              <a:buFontTx/>
              <a:buNone/>
            </a:pPr>
            <a:r>
              <a:rPr lang="en-US" altLang="en-US" sz="2400" b="1" dirty="0">
                <a:solidFill>
                  <a:schemeClr val="bg1"/>
                </a:solidFill>
                <a:latin typeface="+mn-lt"/>
                <a:cs typeface="Arial" panose="020B0604020202020204" pitchFamily="34" charset="0"/>
              </a:rPr>
              <a:t>Moses: “</a:t>
            </a:r>
            <a:r>
              <a:rPr lang="en-US" altLang="en-US" sz="2400" b="1" i="1" dirty="0">
                <a:solidFill>
                  <a:schemeClr val="bg1"/>
                </a:solidFill>
                <a:latin typeface="+mn-lt"/>
                <a:cs typeface="Arial" panose="020B0604020202020204" pitchFamily="34" charset="0"/>
              </a:rPr>
              <a:t>What does the Lord require of you?”               </a:t>
            </a:r>
            <a:r>
              <a:rPr lang="en-US" altLang="en-US" b="1" dirty="0">
                <a:solidFill>
                  <a:schemeClr val="bg1"/>
                </a:solidFill>
                <a:latin typeface="+mn-lt"/>
                <a:cs typeface="Arial" panose="020B0604020202020204" pitchFamily="34" charset="0"/>
              </a:rPr>
              <a:t>- Deuteronomy 10:12-13</a:t>
            </a:r>
            <a:r>
              <a:rPr lang="en-US" altLang="en-US" b="1" u="sng" dirty="0">
                <a:solidFill>
                  <a:schemeClr val="bg1"/>
                </a:solidFill>
                <a:latin typeface="+mn-lt"/>
                <a:cs typeface="Arial" panose="020B0604020202020204" pitchFamily="34" charset="0"/>
              </a:rPr>
              <a:t> </a:t>
            </a:r>
            <a:endParaRPr lang="en-US" altLang="en-US" b="1" dirty="0">
              <a:solidFill>
                <a:schemeClr val="bg1"/>
              </a:solidFill>
              <a:latin typeface="+mn-lt"/>
              <a:cs typeface="Arial" panose="020B0604020202020204" pitchFamily="34" charset="0"/>
            </a:endParaRPr>
          </a:p>
          <a:p>
            <a:pPr eaLnBrk="1" hangingPunct="1">
              <a:defRPr/>
            </a:pPr>
            <a:endParaRPr lang="en-US" altLang="en-US" sz="800" b="1" u="sng" dirty="0">
              <a:solidFill>
                <a:schemeClr val="bg1"/>
              </a:solidFill>
              <a:latin typeface="+mn-lt"/>
              <a:cs typeface="Arial" panose="020B0604020202020204" pitchFamily="34" charset="0"/>
            </a:endParaRPr>
          </a:p>
          <a:p>
            <a:pPr marL="342900" indent="-342900" eaLnBrk="1" hangingPunct="1">
              <a:buFont typeface="Arial" panose="020B0604020202020204" pitchFamily="34" charset="0"/>
              <a:buChar char="•"/>
              <a:defRPr/>
            </a:pPr>
            <a:r>
              <a:rPr lang="en-US" altLang="en-US" sz="2400" b="1" dirty="0">
                <a:solidFill>
                  <a:schemeClr val="bg1"/>
                </a:solidFill>
                <a:latin typeface="+mn-lt"/>
                <a:cs typeface="Arial" panose="020B0604020202020204" pitchFamily="34" charset="0"/>
              </a:rPr>
              <a:t>To fear the Lord God</a:t>
            </a:r>
          </a:p>
          <a:p>
            <a:pPr marL="342900" indent="-342900" eaLnBrk="1" hangingPunct="1">
              <a:buFont typeface="Arial" panose="020B0604020202020204" pitchFamily="34" charset="0"/>
              <a:buChar char="•"/>
              <a:defRPr/>
            </a:pPr>
            <a:endParaRPr lang="en-US" altLang="en-US" sz="800" b="1" dirty="0">
              <a:solidFill>
                <a:schemeClr val="bg1"/>
              </a:solidFill>
              <a:latin typeface="+mn-lt"/>
              <a:cs typeface="Arial" panose="020B0604020202020204" pitchFamily="34" charset="0"/>
            </a:endParaRPr>
          </a:p>
          <a:p>
            <a:pPr marL="342900" indent="-342900" eaLnBrk="1" hangingPunct="1">
              <a:buFont typeface="Arial" panose="020B0604020202020204" pitchFamily="34" charset="0"/>
              <a:buChar char="•"/>
              <a:defRPr/>
            </a:pPr>
            <a:r>
              <a:rPr lang="en-US" altLang="en-US" sz="2400" b="1" dirty="0">
                <a:solidFill>
                  <a:schemeClr val="bg1"/>
                </a:solidFill>
                <a:latin typeface="+mn-lt"/>
                <a:cs typeface="Arial" panose="020B0604020202020204" pitchFamily="34" charset="0"/>
              </a:rPr>
              <a:t>To walk in his ways</a:t>
            </a:r>
          </a:p>
          <a:p>
            <a:pPr marL="342900" indent="-342900" eaLnBrk="1" hangingPunct="1">
              <a:buFont typeface="Arial" panose="020B0604020202020204" pitchFamily="34" charset="0"/>
              <a:buChar char="•"/>
              <a:defRPr/>
            </a:pPr>
            <a:endParaRPr lang="en-US" altLang="en-US" sz="800" b="1" dirty="0">
              <a:solidFill>
                <a:schemeClr val="bg1"/>
              </a:solidFill>
              <a:latin typeface="+mn-lt"/>
              <a:cs typeface="Arial" panose="020B0604020202020204" pitchFamily="34" charset="0"/>
            </a:endParaRPr>
          </a:p>
          <a:p>
            <a:pPr marL="342900" indent="-342900" eaLnBrk="1" hangingPunct="1">
              <a:buFont typeface="Arial" panose="020B0604020202020204" pitchFamily="34" charset="0"/>
              <a:buChar char="•"/>
              <a:defRPr/>
            </a:pPr>
            <a:r>
              <a:rPr lang="en-US" altLang="en-US" sz="2400" b="1" dirty="0">
                <a:solidFill>
                  <a:schemeClr val="bg1"/>
                </a:solidFill>
                <a:latin typeface="+mn-lt"/>
                <a:cs typeface="Arial" panose="020B0604020202020204" pitchFamily="34" charset="0"/>
              </a:rPr>
              <a:t>To love him</a:t>
            </a:r>
          </a:p>
          <a:p>
            <a:pPr marL="342900" indent="-342900" eaLnBrk="1" hangingPunct="1">
              <a:buFont typeface="Arial" panose="020B0604020202020204" pitchFamily="34" charset="0"/>
              <a:buChar char="•"/>
              <a:defRPr/>
            </a:pPr>
            <a:endParaRPr lang="en-US" altLang="en-US" sz="800" b="1" dirty="0">
              <a:solidFill>
                <a:schemeClr val="bg1"/>
              </a:solidFill>
              <a:latin typeface="+mn-lt"/>
              <a:cs typeface="Arial" panose="020B0604020202020204" pitchFamily="34" charset="0"/>
            </a:endParaRPr>
          </a:p>
          <a:p>
            <a:pPr marL="342900" indent="-342900" eaLnBrk="1" hangingPunct="1">
              <a:buFont typeface="Arial" panose="020B0604020202020204" pitchFamily="34" charset="0"/>
              <a:buChar char="•"/>
              <a:defRPr/>
            </a:pPr>
            <a:r>
              <a:rPr lang="en-US" altLang="en-US" sz="2400" b="1" dirty="0">
                <a:solidFill>
                  <a:schemeClr val="bg1"/>
                </a:solidFill>
                <a:latin typeface="+mn-lt"/>
                <a:cs typeface="Arial" panose="020B0604020202020204" pitchFamily="34" charset="0"/>
              </a:rPr>
              <a:t>To serve the Lord</a:t>
            </a:r>
          </a:p>
          <a:p>
            <a:pPr marL="342900" indent="-342900" eaLnBrk="1" hangingPunct="1">
              <a:buFont typeface="Arial" panose="020B0604020202020204" pitchFamily="34" charset="0"/>
              <a:buChar char="•"/>
              <a:defRPr/>
            </a:pPr>
            <a:endParaRPr lang="en-US" altLang="en-US" sz="800" b="1" dirty="0">
              <a:solidFill>
                <a:schemeClr val="bg1"/>
              </a:solidFill>
              <a:latin typeface="+mn-lt"/>
              <a:cs typeface="Arial" panose="020B0604020202020204" pitchFamily="34" charset="0"/>
            </a:endParaRPr>
          </a:p>
          <a:p>
            <a:pPr marL="342900" indent="-342900" eaLnBrk="1" hangingPunct="1">
              <a:buFont typeface="Arial" panose="020B0604020202020204" pitchFamily="34" charset="0"/>
              <a:buChar char="•"/>
              <a:defRPr/>
            </a:pPr>
            <a:r>
              <a:rPr lang="en-US" altLang="en-US" sz="2400" b="1" dirty="0">
                <a:solidFill>
                  <a:schemeClr val="bg1"/>
                </a:solidFill>
                <a:latin typeface="+mn-lt"/>
                <a:cs typeface="Arial" panose="020B0604020202020204" pitchFamily="34" charset="0"/>
              </a:rPr>
              <a:t>To keep the commandments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D12AE75-F819-1F23-D602-8FE6021AB2EC}"/>
              </a:ext>
            </a:extLst>
          </p:cNvPr>
          <p:cNvSpPr>
            <a:spLocks noGrp="1"/>
          </p:cNvSpPr>
          <p:nvPr>
            <p:ph type="ftr" sz="quarter" idx="11"/>
          </p:nvPr>
        </p:nvSpPr>
        <p:spPr/>
        <p:txBody>
          <a:bodyPr/>
          <a:lstStyle/>
          <a:p>
            <a:pPr>
              <a:defRPr/>
            </a:pPr>
            <a:r>
              <a:rPr lang="en-US"/>
              <a:t>All Rights Reserved  Peter M Danilchick 2023</a:t>
            </a:r>
            <a:endParaRPr lang="en-US" dirty="0"/>
          </a:p>
        </p:txBody>
      </p:sp>
      <p:pic>
        <p:nvPicPr>
          <p:cNvPr id="95235" name="Picture 2">
            <a:extLst>
              <a:ext uri="{FF2B5EF4-FFF2-40B4-BE49-F238E27FC236}">
                <a16:creationId xmlns:a16="http://schemas.microsoft.com/office/drawing/2014/main" id="{6015E306-783F-3A18-52C2-55F398CB8A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6863" y="609600"/>
            <a:ext cx="4202112" cy="5251450"/>
          </a:xfrm>
          <a:noFill/>
          <a:ln w="57150">
            <a:solidFill>
              <a:srgbClr val="FF0000"/>
            </a:solidFill>
            <a:miter lim="800000"/>
            <a:headEnd/>
            <a:tailEnd/>
          </a:ln>
        </p:spPr>
      </p:pic>
      <p:sp>
        <p:nvSpPr>
          <p:cNvPr id="2" name="Rectangle 1">
            <a:extLst>
              <a:ext uri="{FF2B5EF4-FFF2-40B4-BE49-F238E27FC236}">
                <a16:creationId xmlns:a16="http://schemas.microsoft.com/office/drawing/2014/main" id="{E3E2CE36-BB36-DE39-F6EF-E9385E0A1880}"/>
              </a:ext>
            </a:extLst>
          </p:cNvPr>
          <p:cNvSpPr/>
          <p:nvPr/>
        </p:nvSpPr>
        <p:spPr>
          <a:xfrm>
            <a:off x="6423025" y="2538413"/>
            <a:ext cx="3657600" cy="3046412"/>
          </a:xfrm>
          <a:prstGeom prst="rect">
            <a:avLst/>
          </a:prstGeom>
        </p:spPr>
        <p:txBody>
          <a:bodyPr>
            <a:spAutoFit/>
          </a:bodyPr>
          <a:lstStyle/>
          <a:p>
            <a:pPr>
              <a:defRPr/>
            </a:pPr>
            <a:r>
              <a:rPr lang="en-US" sz="2400" i="1" dirty="0">
                <a:solidFill>
                  <a:schemeClr val="bg1"/>
                </a:solidFill>
                <a:latin typeface="+mn-lt"/>
              </a:rPr>
              <a:t>“And Simon answering said unto him, Master, </a:t>
            </a:r>
            <a:r>
              <a:rPr lang="en-US" sz="2400" i="1" dirty="0">
                <a:solidFill>
                  <a:srgbClr val="FFFF00"/>
                </a:solidFill>
                <a:latin typeface="+mn-lt"/>
              </a:rPr>
              <a:t>we have toiled all the night, and have taken nothing</a:t>
            </a:r>
            <a:r>
              <a:rPr lang="en-US" sz="2400" i="1" dirty="0">
                <a:solidFill>
                  <a:schemeClr val="bg1"/>
                </a:solidFill>
                <a:latin typeface="+mn-lt"/>
              </a:rPr>
              <a:t>: nevertheless </a:t>
            </a:r>
            <a:r>
              <a:rPr lang="en-US" sz="2400" b="1" i="1" dirty="0">
                <a:solidFill>
                  <a:srgbClr val="FFFF00"/>
                </a:solidFill>
                <a:latin typeface="+mn-lt"/>
              </a:rPr>
              <a:t>at thy word </a:t>
            </a:r>
            <a:r>
              <a:rPr lang="en-US" sz="2400" i="1" dirty="0">
                <a:solidFill>
                  <a:schemeClr val="bg1"/>
                </a:solidFill>
                <a:latin typeface="+mn-lt"/>
              </a:rPr>
              <a:t>I will let down the net.”</a:t>
            </a:r>
          </a:p>
          <a:p>
            <a:pPr>
              <a:defRPr/>
            </a:pPr>
            <a:endParaRPr lang="en-US" sz="2400" i="1" dirty="0">
              <a:solidFill>
                <a:schemeClr val="bg1"/>
              </a:solidFill>
              <a:latin typeface="+mn-lt"/>
            </a:endParaRPr>
          </a:p>
          <a:p>
            <a:pPr algn="r">
              <a:defRPr/>
            </a:pPr>
            <a:r>
              <a:rPr lang="en-US" sz="2400" i="1" dirty="0">
                <a:solidFill>
                  <a:schemeClr val="bg1"/>
                </a:solidFill>
                <a:latin typeface="+mn-lt"/>
              </a:rPr>
              <a:t>Luke 5:5</a:t>
            </a:r>
          </a:p>
        </p:txBody>
      </p:sp>
      <p:sp>
        <p:nvSpPr>
          <p:cNvPr id="3" name="TextBox 2">
            <a:extLst>
              <a:ext uri="{FF2B5EF4-FFF2-40B4-BE49-F238E27FC236}">
                <a16:creationId xmlns:a16="http://schemas.microsoft.com/office/drawing/2014/main" id="{A6739442-88AD-CE6E-506E-B82F97FFF4A4}"/>
              </a:ext>
            </a:extLst>
          </p:cNvPr>
          <p:cNvSpPr txBox="1"/>
          <p:nvPr/>
        </p:nvSpPr>
        <p:spPr>
          <a:xfrm>
            <a:off x="6423025" y="1075433"/>
            <a:ext cx="3309817" cy="1077218"/>
          </a:xfrm>
          <a:prstGeom prst="rect">
            <a:avLst/>
          </a:prstGeom>
          <a:noFill/>
        </p:spPr>
        <p:txBody>
          <a:bodyPr wrap="none">
            <a:spAutoFit/>
          </a:bodyPr>
          <a:lstStyle/>
          <a:p>
            <a:pPr algn="ctr">
              <a:defRPr/>
            </a:pPr>
            <a:r>
              <a:rPr lang="en-US" sz="3200" dirty="0">
                <a:solidFill>
                  <a:schemeClr val="bg1"/>
                </a:solidFill>
                <a:latin typeface="+mj-lt"/>
              </a:rPr>
              <a:t>Are We Willing </a:t>
            </a:r>
          </a:p>
          <a:p>
            <a:pPr algn="ctr">
              <a:defRPr/>
            </a:pPr>
            <a:r>
              <a:rPr lang="en-US" sz="3200" dirty="0">
                <a:solidFill>
                  <a:schemeClr val="bg1"/>
                </a:solidFill>
                <a:latin typeface="+mj-lt"/>
              </a:rPr>
              <a:t>to Obey His Word?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C701F8D-A630-18FD-2BE8-7BFCFB5E5814}"/>
              </a:ext>
            </a:extLst>
          </p:cNvPr>
          <p:cNvSpPr>
            <a:spLocks noGrp="1"/>
          </p:cNvSpPr>
          <p:nvPr>
            <p:ph type="ftr" sz="quarter" idx="11"/>
          </p:nvPr>
        </p:nvSpPr>
        <p:spPr/>
        <p:txBody>
          <a:bodyPr/>
          <a:lstStyle/>
          <a:p>
            <a:pPr marL="171450" indent="-171450">
              <a:buFont typeface="Arial" panose="020B0604020202020204" pitchFamily="34" charset="0"/>
              <a:buChar char="•"/>
              <a:defRPr/>
            </a:pPr>
            <a:r>
              <a:rPr lang="en-US"/>
              <a:t>All Rights Reserved  Peter M Danilchick 2023</a:t>
            </a:r>
            <a:endParaRPr lang="en-US" dirty="0"/>
          </a:p>
        </p:txBody>
      </p:sp>
      <p:pic>
        <p:nvPicPr>
          <p:cNvPr id="96259" name="Picture 2" descr="Image result for jesus casting the net">
            <a:extLst>
              <a:ext uri="{FF2B5EF4-FFF2-40B4-BE49-F238E27FC236}">
                <a16:creationId xmlns:a16="http://schemas.microsoft.com/office/drawing/2014/main" id="{012D82BC-EFE2-A489-6779-DB47F4E107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990600"/>
            <a:ext cx="6324600" cy="4743450"/>
          </a:xfrm>
          <a:noFill/>
          <a:ln w="57150">
            <a:solidFill>
              <a:srgbClr val="FF0000"/>
            </a:solidFill>
            <a:miter lim="800000"/>
            <a:headEnd/>
            <a:tailEnd/>
          </a:ln>
        </p:spPr>
      </p:pic>
      <p:sp>
        <p:nvSpPr>
          <p:cNvPr id="2" name="Rectangle 1">
            <a:extLst>
              <a:ext uri="{FF2B5EF4-FFF2-40B4-BE49-F238E27FC236}">
                <a16:creationId xmlns:a16="http://schemas.microsoft.com/office/drawing/2014/main" id="{EAD4DD28-9457-2DF7-88D0-6F15473F90C8}"/>
              </a:ext>
            </a:extLst>
          </p:cNvPr>
          <p:cNvSpPr/>
          <p:nvPr/>
        </p:nvSpPr>
        <p:spPr>
          <a:xfrm>
            <a:off x="7467600" y="2743200"/>
            <a:ext cx="3886200" cy="2678113"/>
          </a:xfrm>
          <a:prstGeom prst="rect">
            <a:avLst/>
          </a:prstGeom>
        </p:spPr>
        <p:txBody>
          <a:bodyPr>
            <a:spAutoFit/>
          </a:bodyPr>
          <a:lstStyle/>
          <a:p>
            <a:pPr>
              <a:defRPr/>
            </a:pPr>
            <a:r>
              <a:rPr lang="en-US" sz="2400" i="1" dirty="0">
                <a:solidFill>
                  <a:schemeClr val="bg1"/>
                </a:solidFill>
                <a:latin typeface="+mn-lt"/>
              </a:rPr>
              <a:t>“And he saith unto them, </a:t>
            </a:r>
            <a:r>
              <a:rPr lang="en-US" sz="2400" i="1" dirty="0">
                <a:solidFill>
                  <a:srgbClr val="FFFF00"/>
                </a:solidFill>
                <a:latin typeface="+mn-lt"/>
              </a:rPr>
              <a:t>Follow me</a:t>
            </a:r>
            <a:r>
              <a:rPr lang="en-US" sz="2400" i="1" dirty="0">
                <a:solidFill>
                  <a:schemeClr val="bg1"/>
                </a:solidFill>
                <a:latin typeface="+mn-lt"/>
              </a:rPr>
              <a:t>, and I will make you fishers of men. And they straightway left their nets, and followed him.”</a:t>
            </a:r>
          </a:p>
          <a:p>
            <a:pPr>
              <a:defRPr/>
            </a:pPr>
            <a:endParaRPr lang="en-US" sz="2400" i="1" dirty="0">
              <a:solidFill>
                <a:schemeClr val="bg1"/>
              </a:solidFill>
              <a:latin typeface="+mn-lt"/>
            </a:endParaRPr>
          </a:p>
          <a:p>
            <a:pPr algn="r">
              <a:defRPr/>
            </a:pPr>
            <a:r>
              <a:rPr lang="en-US" sz="2400" i="1" dirty="0">
                <a:solidFill>
                  <a:schemeClr val="bg1"/>
                </a:solidFill>
                <a:latin typeface="+mn-lt"/>
              </a:rPr>
              <a:t>Matthew 4:19-20</a:t>
            </a:r>
          </a:p>
        </p:txBody>
      </p:sp>
      <p:sp>
        <p:nvSpPr>
          <p:cNvPr id="3" name="TextBox 2">
            <a:extLst>
              <a:ext uri="{FF2B5EF4-FFF2-40B4-BE49-F238E27FC236}">
                <a16:creationId xmlns:a16="http://schemas.microsoft.com/office/drawing/2014/main" id="{27C7A167-517A-41C3-6326-919594A679E5}"/>
              </a:ext>
            </a:extLst>
          </p:cNvPr>
          <p:cNvSpPr txBox="1"/>
          <p:nvPr/>
        </p:nvSpPr>
        <p:spPr>
          <a:xfrm>
            <a:off x="7270567" y="1524050"/>
            <a:ext cx="4083169" cy="1077218"/>
          </a:xfrm>
          <a:prstGeom prst="rect">
            <a:avLst/>
          </a:prstGeom>
          <a:noFill/>
        </p:spPr>
        <p:txBody>
          <a:bodyPr wrap="none">
            <a:spAutoFit/>
          </a:bodyPr>
          <a:lstStyle/>
          <a:p>
            <a:pPr algn="ctr">
              <a:defRPr/>
            </a:pPr>
            <a:r>
              <a:rPr lang="en-US" sz="3200" dirty="0">
                <a:solidFill>
                  <a:schemeClr val="bg1"/>
                </a:solidFill>
                <a:latin typeface="+mj-lt"/>
              </a:rPr>
              <a:t>Have We Recognized</a:t>
            </a:r>
          </a:p>
          <a:p>
            <a:pPr algn="ctr">
              <a:defRPr/>
            </a:pPr>
            <a:r>
              <a:rPr lang="en-US" sz="3200" dirty="0">
                <a:solidFill>
                  <a:schemeClr val="bg1"/>
                </a:solidFill>
                <a:latin typeface="+mj-lt"/>
              </a:rPr>
              <a:t> His Call as Our Leader?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F87E0E4A-B3E8-936E-A69A-8534E7354C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685800"/>
            <a:ext cx="4038600" cy="54483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339" name="Footer Placeholder 1">
            <a:extLst>
              <a:ext uri="{FF2B5EF4-FFF2-40B4-BE49-F238E27FC236}">
                <a16:creationId xmlns:a16="http://schemas.microsoft.com/office/drawing/2014/main" id="{FC26F860-4B8A-65CF-FD07-F94E93579365}"/>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rgbClr val="898989"/>
                </a:solidFill>
                <a:latin typeface="Arial" panose="020B0604020202020204" pitchFamily="34" charset="0"/>
              </a:rPr>
              <a:t>All Rights Reserved  Peter M Danilchick 2023</a:t>
            </a:r>
          </a:p>
        </p:txBody>
      </p:sp>
      <p:sp>
        <p:nvSpPr>
          <p:cNvPr id="96259" name="TextBox 4">
            <a:extLst>
              <a:ext uri="{FF2B5EF4-FFF2-40B4-BE49-F238E27FC236}">
                <a16:creationId xmlns:a16="http://schemas.microsoft.com/office/drawing/2014/main" id="{01634552-573D-7A21-E33B-BA9B07BE78DD}"/>
              </a:ext>
            </a:extLst>
          </p:cNvPr>
          <p:cNvSpPr txBox="1">
            <a:spLocks noChangeArrowheads="1"/>
          </p:cNvSpPr>
          <p:nvPr/>
        </p:nvSpPr>
        <p:spPr bwMode="auto">
          <a:xfrm>
            <a:off x="5791200" y="2133600"/>
            <a:ext cx="4419600" cy="29241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2400" i="1" dirty="0">
                <a:solidFill>
                  <a:schemeClr val="bg1"/>
                </a:solidFill>
                <a:latin typeface="+mn-lt"/>
              </a:rPr>
              <a:t>“Now that I, your Lord and Teacher, have washed your feet, you also should wash one another’s feet.</a:t>
            </a:r>
            <a:endParaRPr lang="en-US" altLang="en-US" sz="2400" b="1" i="1" baseline="30000" dirty="0">
              <a:solidFill>
                <a:schemeClr val="bg1"/>
              </a:solidFill>
              <a:latin typeface="+mn-lt"/>
            </a:endParaRPr>
          </a:p>
          <a:p>
            <a:pPr algn="ctr">
              <a:lnSpc>
                <a:spcPct val="100000"/>
              </a:lnSpc>
              <a:spcBef>
                <a:spcPct val="0"/>
              </a:spcBef>
              <a:buFontTx/>
              <a:buNone/>
              <a:defRPr/>
            </a:pPr>
            <a:endParaRPr lang="en-US" altLang="en-US" sz="2400" b="1" i="1" baseline="30000" dirty="0">
              <a:solidFill>
                <a:schemeClr val="bg1"/>
              </a:solidFill>
              <a:latin typeface="+mn-lt"/>
            </a:endParaRPr>
          </a:p>
          <a:p>
            <a:pPr algn="ctr">
              <a:lnSpc>
                <a:spcPct val="100000"/>
              </a:lnSpc>
              <a:spcBef>
                <a:spcPct val="0"/>
              </a:spcBef>
              <a:buFontTx/>
              <a:buNone/>
              <a:defRPr/>
            </a:pPr>
            <a:r>
              <a:rPr lang="en-US" altLang="en-US" sz="2400" i="1" dirty="0">
                <a:solidFill>
                  <a:schemeClr val="bg1"/>
                </a:solidFill>
                <a:latin typeface="+mn-lt"/>
              </a:rPr>
              <a:t>“</a:t>
            </a:r>
            <a:r>
              <a:rPr lang="en-US" altLang="en-US" sz="2400" i="1" dirty="0">
                <a:solidFill>
                  <a:srgbClr val="FFFF00"/>
                </a:solidFill>
                <a:latin typeface="+mn-lt"/>
              </a:rPr>
              <a:t>I have given you an example that you should do as I have done for you</a:t>
            </a:r>
            <a:r>
              <a:rPr lang="en-US" altLang="en-US" sz="2400" i="1" dirty="0">
                <a:solidFill>
                  <a:schemeClr val="bg1"/>
                </a:solidFill>
                <a:latin typeface="+mn-lt"/>
              </a:rPr>
              <a:t>.”</a:t>
            </a:r>
          </a:p>
        </p:txBody>
      </p:sp>
      <p:sp>
        <p:nvSpPr>
          <p:cNvPr id="2" name="TextBox 1">
            <a:extLst>
              <a:ext uri="{FF2B5EF4-FFF2-40B4-BE49-F238E27FC236}">
                <a16:creationId xmlns:a16="http://schemas.microsoft.com/office/drawing/2014/main" id="{F173AF93-EBD0-7990-4057-F64723ECAF05}"/>
              </a:ext>
            </a:extLst>
          </p:cNvPr>
          <p:cNvSpPr txBox="1"/>
          <p:nvPr/>
        </p:nvSpPr>
        <p:spPr>
          <a:xfrm>
            <a:off x="5364431" y="845979"/>
            <a:ext cx="5577937" cy="1077218"/>
          </a:xfrm>
          <a:prstGeom prst="rect">
            <a:avLst/>
          </a:prstGeom>
          <a:noFill/>
        </p:spPr>
        <p:txBody>
          <a:bodyPr wrap="none" rtlCol="0">
            <a:spAutoFit/>
          </a:bodyPr>
          <a:lstStyle/>
          <a:p>
            <a:pPr algn="ctr"/>
            <a:r>
              <a:rPr lang="en-US" sz="3200" dirty="0">
                <a:solidFill>
                  <a:schemeClr val="bg1"/>
                </a:solidFill>
                <a:latin typeface="+mn-lt"/>
              </a:rPr>
              <a:t>Have We Seen Our Leader</a:t>
            </a:r>
          </a:p>
          <a:p>
            <a:pPr algn="ctr"/>
            <a:r>
              <a:rPr lang="en-US" sz="3200" dirty="0">
                <a:solidFill>
                  <a:schemeClr val="bg1"/>
                </a:solidFill>
                <a:latin typeface="+mn-lt"/>
              </a:rPr>
              <a:t> as a Servant and Followed Him?</a:t>
            </a:r>
          </a:p>
        </p:txBody>
      </p:sp>
      <p:sp>
        <p:nvSpPr>
          <p:cNvPr id="3" name="TextBox 2">
            <a:extLst>
              <a:ext uri="{FF2B5EF4-FFF2-40B4-BE49-F238E27FC236}">
                <a16:creationId xmlns:a16="http://schemas.microsoft.com/office/drawing/2014/main" id="{8B4AF64A-2E21-B16A-1777-D1521478A160}"/>
              </a:ext>
            </a:extLst>
          </p:cNvPr>
          <p:cNvSpPr txBox="1"/>
          <p:nvPr/>
        </p:nvSpPr>
        <p:spPr>
          <a:xfrm>
            <a:off x="8551371" y="5268178"/>
            <a:ext cx="1659429" cy="369332"/>
          </a:xfrm>
          <a:prstGeom prst="rect">
            <a:avLst/>
          </a:prstGeom>
          <a:noFill/>
        </p:spPr>
        <p:txBody>
          <a:bodyPr wrap="none" rtlCol="0">
            <a:spAutoFit/>
          </a:bodyPr>
          <a:lstStyle/>
          <a:p>
            <a:r>
              <a:rPr lang="en-US" dirty="0">
                <a:solidFill>
                  <a:schemeClr val="bg1"/>
                </a:solidFill>
              </a:rPr>
              <a:t>John 13:14-14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E3133F9B-4616-E701-17FE-7A209CEAC06E}"/>
              </a:ext>
            </a:extLst>
          </p:cNvPr>
          <p:cNvSpPr>
            <a:spLocks noGrp="1"/>
          </p:cNvSpPr>
          <p:nvPr>
            <p:ph type="title"/>
          </p:nvPr>
        </p:nvSpPr>
        <p:spPr>
          <a:xfrm>
            <a:off x="838200" y="365125"/>
            <a:ext cx="5732463" cy="1325563"/>
          </a:xfrm>
        </p:spPr>
        <p:txBody>
          <a:bodyPr/>
          <a:lstStyle/>
          <a:p>
            <a:br>
              <a:rPr lang="en-US" altLang="en-US">
                <a:solidFill>
                  <a:schemeClr val="bg1"/>
                </a:solidFill>
              </a:rPr>
            </a:br>
            <a:endParaRPr lang="en-US" altLang="en-US">
              <a:solidFill>
                <a:schemeClr val="bg1"/>
              </a:solidFill>
            </a:endParaRPr>
          </a:p>
        </p:txBody>
      </p:sp>
      <p:sp>
        <p:nvSpPr>
          <p:cNvPr id="3" name="Content Placeholder 2">
            <a:extLst>
              <a:ext uri="{FF2B5EF4-FFF2-40B4-BE49-F238E27FC236}">
                <a16:creationId xmlns:a16="http://schemas.microsoft.com/office/drawing/2014/main" id="{070E3DF5-DE66-5B9C-24C6-5901BBD14BC4}"/>
              </a:ext>
            </a:extLst>
          </p:cNvPr>
          <p:cNvSpPr>
            <a:spLocks noGrp="1"/>
          </p:cNvSpPr>
          <p:nvPr>
            <p:ph idx="1"/>
          </p:nvPr>
        </p:nvSpPr>
        <p:spPr>
          <a:xfrm>
            <a:off x="7331130" y="1915486"/>
            <a:ext cx="3998912" cy="4351337"/>
          </a:xfrm>
        </p:spPr>
        <p:txBody>
          <a:bodyPr/>
          <a:lstStyle/>
          <a:p>
            <a:pPr>
              <a:defRPr/>
            </a:pPr>
            <a:endParaRPr lang="en-US" dirty="0">
              <a:solidFill>
                <a:schemeClr val="bg1"/>
              </a:solidFill>
            </a:endParaRPr>
          </a:p>
          <a:p>
            <a:pPr marL="0" indent="0">
              <a:buFont typeface="Arial" panose="020B0604020202020204" pitchFamily="34" charset="0"/>
              <a:buNone/>
              <a:defRPr/>
            </a:pPr>
            <a:r>
              <a:rPr lang="en-US" i="1" dirty="0">
                <a:solidFill>
                  <a:schemeClr val="bg1"/>
                </a:solidFill>
              </a:rPr>
              <a:t>“Most assuredly, I say to you, he who believes in Me, </a:t>
            </a:r>
            <a:r>
              <a:rPr lang="en-US" i="1" dirty="0">
                <a:solidFill>
                  <a:srgbClr val="FFFF00"/>
                </a:solidFill>
              </a:rPr>
              <a:t>the works that I do he will do also</a:t>
            </a:r>
            <a:r>
              <a:rPr lang="en-US" i="1" dirty="0">
                <a:solidFill>
                  <a:schemeClr val="bg1"/>
                </a:solidFill>
              </a:rPr>
              <a:t>; and </a:t>
            </a:r>
            <a:r>
              <a:rPr lang="en-US" i="1" dirty="0">
                <a:solidFill>
                  <a:srgbClr val="FFFF00"/>
                </a:solidFill>
              </a:rPr>
              <a:t>greater works than these he will do</a:t>
            </a:r>
            <a:r>
              <a:rPr lang="en-US" i="1" dirty="0">
                <a:solidFill>
                  <a:schemeClr val="bg1"/>
                </a:solidFill>
              </a:rPr>
              <a:t>, because I go to My Father.”</a:t>
            </a:r>
          </a:p>
          <a:p>
            <a:pPr marL="0" indent="0" algn="r">
              <a:buFont typeface="Arial" panose="020B0604020202020204" pitchFamily="34" charset="0"/>
              <a:buNone/>
              <a:defRPr/>
            </a:pPr>
            <a:r>
              <a:rPr lang="en-US" dirty="0">
                <a:solidFill>
                  <a:schemeClr val="bg1"/>
                </a:solidFill>
              </a:rPr>
              <a:t>	</a:t>
            </a:r>
            <a:r>
              <a:rPr lang="en-US" sz="2400" dirty="0">
                <a:solidFill>
                  <a:schemeClr val="bg1"/>
                </a:solidFill>
              </a:rPr>
              <a:t>John 14:12</a:t>
            </a:r>
          </a:p>
        </p:txBody>
      </p:sp>
      <p:sp>
        <p:nvSpPr>
          <p:cNvPr id="104451" name="Footer Placeholder 3">
            <a:extLst>
              <a:ext uri="{FF2B5EF4-FFF2-40B4-BE49-F238E27FC236}">
                <a16:creationId xmlns:a16="http://schemas.microsoft.com/office/drawing/2014/main" id="{14153FBE-09D3-D636-0275-3531D45EBDE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en-US" altLang="en-US" sz="1200">
                <a:solidFill>
                  <a:srgbClr val="898989"/>
                </a:solidFill>
                <a:latin typeface="Arial" panose="020B0604020202020204" pitchFamily="34" charset="0"/>
                <a:ea typeface="SimSun" panose="02010600030101010101" pitchFamily="2" charset="-122"/>
              </a:rPr>
              <a:t>All Rights Reserved  Peter M Danilchick 2023</a:t>
            </a:r>
          </a:p>
        </p:txBody>
      </p:sp>
      <p:pic>
        <p:nvPicPr>
          <p:cNvPr id="104453" name="Picture 2" descr="https://i.pinimg.com/736x/3d/09/52/3d0952b5c1ee28f741fa8e1a47b57366.jpg">
            <a:extLst>
              <a:ext uri="{FF2B5EF4-FFF2-40B4-BE49-F238E27FC236}">
                <a16:creationId xmlns:a16="http://schemas.microsoft.com/office/drawing/2014/main" id="{F2A2C1A4-4C9D-D096-B541-07EA259D4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997" b="17316"/>
          <a:stretch>
            <a:fillRect/>
          </a:stretch>
        </p:blipFill>
        <p:spPr bwMode="auto">
          <a:xfrm>
            <a:off x="781050" y="995363"/>
            <a:ext cx="5846763" cy="4824412"/>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D28C15-7723-C25A-5C6C-8AD723C40E01}"/>
              </a:ext>
            </a:extLst>
          </p:cNvPr>
          <p:cNvSpPr txBox="1"/>
          <p:nvPr/>
        </p:nvSpPr>
        <p:spPr>
          <a:xfrm>
            <a:off x="7543762" y="838268"/>
            <a:ext cx="2860655" cy="1077218"/>
          </a:xfrm>
          <a:prstGeom prst="rect">
            <a:avLst/>
          </a:prstGeom>
          <a:noFill/>
        </p:spPr>
        <p:txBody>
          <a:bodyPr wrap="none" rtlCol="0">
            <a:spAutoFit/>
          </a:bodyPr>
          <a:lstStyle/>
          <a:p>
            <a:pPr algn="ctr"/>
            <a:r>
              <a:rPr lang="en-US" sz="3200" dirty="0">
                <a:solidFill>
                  <a:schemeClr val="bg1"/>
                </a:solidFill>
                <a:latin typeface="+mn-lt"/>
              </a:rPr>
              <a:t>Have We Heard </a:t>
            </a:r>
          </a:p>
          <a:p>
            <a:pPr algn="ctr"/>
            <a:r>
              <a:rPr lang="en-US" sz="3200" dirty="0">
                <a:solidFill>
                  <a:schemeClr val="bg1"/>
                </a:solidFill>
                <a:latin typeface="+mn-lt"/>
              </a:rPr>
              <a:t>His Challenge?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3A81FB-9B88-4644-F99A-F1CF189F801F}"/>
              </a:ext>
            </a:extLst>
          </p:cNvPr>
          <p:cNvSpPr>
            <a:spLocks noGrp="1"/>
          </p:cNvSpPr>
          <p:nvPr>
            <p:ph type="ftr" sz="quarter" idx="11"/>
          </p:nvPr>
        </p:nvSpPr>
        <p:spPr/>
        <p:txBody>
          <a:bodyPr/>
          <a:lstStyle/>
          <a:p>
            <a:pPr>
              <a:defRPr/>
            </a:pPr>
            <a:r>
              <a:rPr lang="en-US" altLang="en-US"/>
              <a:t>All Rights Reserved  Peter M Danilchick 2023</a:t>
            </a:r>
            <a:endParaRPr lang="en-US" altLang="en-US" dirty="0"/>
          </a:p>
        </p:txBody>
      </p:sp>
      <p:pic>
        <p:nvPicPr>
          <p:cNvPr id="105475" name="Picture 2">
            <a:extLst>
              <a:ext uri="{FF2B5EF4-FFF2-40B4-BE49-F238E27FC236}">
                <a16:creationId xmlns:a16="http://schemas.microsoft.com/office/drawing/2014/main" id="{2180AE49-411E-7378-A489-08C7ABA3F8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706438"/>
            <a:ext cx="3825875" cy="5311775"/>
          </a:xfrm>
        </p:spPr>
      </p:pic>
      <p:sp>
        <p:nvSpPr>
          <p:cNvPr id="95236" name="Rectangle 5">
            <a:extLst>
              <a:ext uri="{FF2B5EF4-FFF2-40B4-BE49-F238E27FC236}">
                <a16:creationId xmlns:a16="http://schemas.microsoft.com/office/drawing/2014/main" id="{9DFD9C11-EC12-666D-F6DF-A7BFDB9DE83E}"/>
              </a:ext>
            </a:extLst>
          </p:cNvPr>
          <p:cNvSpPr>
            <a:spLocks noChangeArrowheads="1"/>
          </p:cNvSpPr>
          <p:nvPr/>
        </p:nvSpPr>
        <p:spPr bwMode="auto">
          <a:xfrm>
            <a:off x="5105400" y="2524125"/>
            <a:ext cx="6705600" cy="3662363"/>
          </a:xfrm>
          <a:prstGeom prst="rect">
            <a:avLst/>
          </a:prstGeom>
          <a:noFill/>
          <a:ln>
            <a:noFill/>
          </a:ln>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defRPr/>
            </a:pPr>
            <a:r>
              <a:rPr lang="en-US" altLang="en-US" sz="2400" i="1" dirty="0">
                <a:solidFill>
                  <a:schemeClr val="bg1"/>
                </a:solidFill>
                <a:latin typeface="system-ui"/>
              </a:rPr>
              <a:t>“</a:t>
            </a:r>
            <a:r>
              <a:rPr lang="en-US" altLang="en-US" sz="2400" i="1" dirty="0">
                <a:solidFill>
                  <a:schemeClr val="bg1"/>
                </a:solidFill>
                <a:latin typeface="+mn-lt"/>
              </a:rPr>
              <a:t>After these things </a:t>
            </a:r>
            <a:r>
              <a:rPr lang="en-US" altLang="en-US" sz="2400" i="1" dirty="0">
                <a:solidFill>
                  <a:srgbClr val="FFFF00"/>
                </a:solidFill>
                <a:latin typeface="+mn-lt"/>
              </a:rPr>
              <a:t>the Lord appointed seventy others also, and sent them two by two ahead of Him </a:t>
            </a:r>
            <a:r>
              <a:rPr lang="en-US" altLang="en-US" sz="2400" i="1" dirty="0">
                <a:solidFill>
                  <a:schemeClr val="bg1"/>
                </a:solidFill>
                <a:latin typeface="+mn-lt"/>
              </a:rPr>
              <a:t>into every city and place whither He Himself would come. </a:t>
            </a:r>
          </a:p>
          <a:p>
            <a:pPr>
              <a:defRPr/>
            </a:pPr>
            <a:endParaRPr lang="en-US" altLang="en-US" sz="800" i="1" dirty="0">
              <a:solidFill>
                <a:schemeClr val="bg1"/>
              </a:solidFill>
              <a:latin typeface="+mn-lt"/>
            </a:endParaRPr>
          </a:p>
          <a:p>
            <a:pPr>
              <a:defRPr/>
            </a:pPr>
            <a:r>
              <a:rPr lang="en-US" altLang="en-US" sz="2400" i="1" dirty="0">
                <a:solidFill>
                  <a:schemeClr val="bg1"/>
                </a:solidFill>
                <a:latin typeface="+mn-lt"/>
              </a:rPr>
              <a:t>“Therefore He said unto them, ‘The harvest truly is great, but </a:t>
            </a:r>
            <a:r>
              <a:rPr lang="en-US" altLang="en-US" sz="2400" i="1" dirty="0">
                <a:solidFill>
                  <a:srgbClr val="FFFF00"/>
                </a:solidFill>
                <a:latin typeface="+mn-lt"/>
              </a:rPr>
              <a:t>the laborers are few; pray ye therefore the Lord of the harvest</a:t>
            </a:r>
            <a:r>
              <a:rPr lang="en-US" altLang="en-US" sz="2400" i="1" dirty="0">
                <a:solidFill>
                  <a:schemeClr val="bg1"/>
                </a:solidFill>
                <a:latin typeface="+mn-lt"/>
              </a:rPr>
              <a:t>, that He would send forth laborers into His harvest.’”</a:t>
            </a:r>
          </a:p>
          <a:p>
            <a:pPr>
              <a:defRPr/>
            </a:pPr>
            <a:endParaRPr lang="en-US" altLang="en-US" sz="800" i="1" dirty="0">
              <a:solidFill>
                <a:schemeClr val="bg1"/>
              </a:solidFill>
              <a:latin typeface="+mn-lt"/>
            </a:endParaRPr>
          </a:p>
          <a:p>
            <a:pPr algn="r">
              <a:defRPr/>
            </a:pPr>
            <a:r>
              <a:rPr lang="en-US" altLang="en-US" sz="2400" i="1" dirty="0">
                <a:solidFill>
                  <a:schemeClr val="bg1"/>
                </a:solidFill>
                <a:latin typeface="+mn-lt"/>
              </a:rPr>
              <a:t>Luke 10:1-2</a:t>
            </a:r>
          </a:p>
        </p:txBody>
      </p:sp>
      <p:sp>
        <p:nvSpPr>
          <p:cNvPr id="105477" name="TextBox 1">
            <a:extLst>
              <a:ext uri="{FF2B5EF4-FFF2-40B4-BE49-F238E27FC236}">
                <a16:creationId xmlns:a16="http://schemas.microsoft.com/office/drawing/2014/main" id="{0F4FF7AB-6DA0-C7A3-017D-53CF427C7944}"/>
              </a:ext>
            </a:extLst>
          </p:cNvPr>
          <p:cNvSpPr txBox="1">
            <a:spLocks noChangeArrowheads="1"/>
          </p:cNvSpPr>
          <p:nvPr/>
        </p:nvSpPr>
        <p:spPr bwMode="auto">
          <a:xfrm>
            <a:off x="5541300" y="1143060"/>
            <a:ext cx="38208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dirty="0">
                <a:solidFill>
                  <a:schemeClr val="bg1"/>
                </a:solidFill>
                <a:latin typeface="Arial" panose="020B0604020202020204" pitchFamily="34" charset="0"/>
              </a:rPr>
              <a:t>Have We Prayed </a:t>
            </a:r>
          </a:p>
          <a:p>
            <a:pPr>
              <a:lnSpc>
                <a:spcPct val="100000"/>
              </a:lnSpc>
              <a:spcBef>
                <a:spcPct val="0"/>
              </a:spcBef>
              <a:buFontTx/>
              <a:buNone/>
            </a:pPr>
            <a:r>
              <a:rPr lang="en-US" altLang="en-US" sz="3200" dirty="0">
                <a:solidFill>
                  <a:schemeClr val="bg1"/>
                </a:solidFill>
                <a:latin typeface="Arial" panose="020B0604020202020204" pitchFamily="34" charset="0"/>
              </a:rPr>
              <a:t>for Fellow Workers?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0889E4-2F08-C239-6679-50783223FD1E}"/>
              </a:ext>
            </a:extLst>
          </p:cNvPr>
          <p:cNvSpPr>
            <a:spLocks noGrp="1"/>
          </p:cNvSpPr>
          <p:nvPr>
            <p:ph type="ftr" sz="quarter" idx="11"/>
          </p:nvPr>
        </p:nvSpPr>
        <p:spPr/>
        <p:txBody>
          <a:bodyPr/>
          <a:lstStyle/>
          <a:p>
            <a:pPr>
              <a:defRPr/>
            </a:pPr>
            <a:r>
              <a:rPr lang="en-US" altLang="en-US"/>
              <a:t>All Rights Reserved  Peter M Danilchick 2023</a:t>
            </a:r>
            <a:endParaRPr lang="en-US" altLang="en-US" dirty="0"/>
          </a:p>
        </p:txBody>
      </p:sp>
      <p:pic>
        <p:nvPicPr>
          <p:cNvPr id="98307" name="Picture 1" descr="page13image1195233616">
            <a:extLst>
              <a:ext uri="{FF2B5EF4-FFF2-40B4-BE49-F238E27FC236}">
                <a16:creationId xmlns:a16="http://schemas.microsoft.com/office/drawing/2014/main" id="{71F8F9B2-33FB-6AB2-C5EF-9012852D0E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577975"/>
            <a:ext cx="6826250" cy="3702050"/>
          </a:xfrm>
          <a:noFill/>
        </p:spPr>
      </p:pic>
      <p:sp>
        <p:nvSpPr>
          <p:cNvPr id="6" name="TextBox 5">
            <a:extLst>
              <a:ext uri="{FF2B5EF4-FFF2-40B4-BE49-F238E27FC236}">
                <a16:creationId xmlns:a16="http://schemas.microsoft.com/office/drawing/2014/main" id="{46EF8EDF-A7B7-9AE0-CDFB-5BD9DA61A595}"/>
              </a:ext>
            </a:extLst>
          </p:cNvPr>
          <p:cNvSpPr txBox="1"/>
          <p:nvPr/>
        </p:nvSpPr>
        <p:spPr>
          <a:xfrm>
            <a:off x="1031875" y="5626100"/>
            <a:ext cx="2479675" cy="368300"/>
          </a:xfrm>
          <a:prstGeom prst="rect">
            <a:avLst/>
          </a:prstGeom>
          <a:noFill/>
        </p:spPr>
        <p:txBody>
          <a:bodyPr wrap="none">
            <a:spAutoFit/>
          </a:bodyPr>
          <a:lstStyle/>
          <a:p>
            <a:pPr>
              <a:defRPr/>
            </a:pPr>
            <a:r>
              <a:rPr lang="en-US" i="1" dirty="0">
                <a:solidFill>
                  <a:schemeClr val="bg1"/>
                </a:solidFill>
                <a:latin typeface="+mn-lt"/>
              </a:rPr>
              <a:t>Icon by Fr Luke Dingman</a:t>
            </a:r>
          </a:p>
        </p:txBody>
      </p:sp>
      <p:sp>
        <p:nvSpPr>
          <p:cNvPr id="7" name="Rectangle 6">
            <a:extLst>
              <a:ext uri="{FF2B5EF4-FFF2-40B4-BE49-F238E27FC236}">
                <a16:creationId xmlns:a16="http://schemas.microsoft.com/office/drawing/2014/main" id="{46EB386C-0B0F-400A-975A-C6329817C87B}"/>
              </a:ext>
            </a:extLst>
          </p:cNvPr>
          <p:cNvSpPr/>
          <p:nvPr/>
        </p:nvSpPr>
        <p:spPr>
          <a:xfrm>
            <a:off x="7639050" y="1685925"/>
            <a:ext cx="3714750" cy="3939540"/>
          </a:xfrm>
          <a:prstGeom prst="rect">
            <a:avLst/>
          </a:prstGeom>
        </p:spPr>
        <p:txBody>
          <a:bodyPr>
            <a:spAutoFit/>
          </a:bodyPr>
          <a:lstStyle/>
          <a:p>
            <a:pPr>
              <a:defRPr/>
            </a:pPr>
            <a:endParaRPr lang="en-US" sz="800" dirty="0">
              <a:solidFill>
                <a:schemeClr val="bg1"/>
              </a:solidFill>
              <a:latin typeface="+mn-lt"/>
            </a:endParaRPr>
          </a:p>
          <a:p>
            <a:pPr>
              <a:defRPr/>
            </a:pPr>
            <a:endParaRPr lang="en-US" sz="800" i="1" dirty="0">
              <a:solidFill>
                <a:schemeClr val="bg1"/>
              </a:solidFill>
              <a:latin typeface="+mn-lt"/>
            </a:endParaRPr>
          </a:p>
          <a:p>
            <a:pPr>
              <a:defRPr/>
            </a:pPr>
            <a:r>
              <a:rPr lang="en-US" sz="2400" i="1" dirty="0">
                <a:solidFill>
                  <a:schemeClr val="bg1"/>
                </a:solidFill>
                <a:latin typeface="+mn-lt"/>
              </a:rPr>
              <a:t>“We are judged in and part of a community, so we have a responsibility to make our community the right community for Christ… for we share in the judgment that the entire community faces.”</a:t>
            </a:r>
          </a:p>
          <a:p>
            <a:pPr>
              <a:defRPr/>
            </a:pPr>
            <a:endParaRPr lang="en-US" dirty="0">
              <a:solidFill>
                <a:schemeClr val="bg1"/>
              </a:solidFill>
              <a:latin typeface="+mn-lt"/>
            </a:endParaRPr>
          </a:p>
          <a:p>
            <a:pPr>
              <a:defRPr/>
            </a:pPr>
            <a:r>
              <a:rPr lang="en-US" sz="2400" i="1" dirty="0">
                <a:solidFill>
                  <a:schemeClr val="bg1"/>
                </a:solidFill>
                <a:latin typeface="+mn-lt"/>
              </a:rPr>
              <a:t>-- Fr Theodore </a:t>
            </a:r>
            <a:r>
              <a:rPr lang="en-US" sz="2400" i="1" dirty="0" err="1">
                <a:solidFill>
                  <a:schemeClr val="bg1"/>
                </a:solidFill>
                <a:latin typeface="+mn-lt"/>
              </a:rPr>
              <a:t>Bobosh</a:t>
            </a:r>
            <a:endParaRPr lang="en-US" sz="2400" i="1" dirty="0">
              <a:solidFill>
                <a:schemeClr val="bg1"/>
              </a:solidFill>
              <a:latin typeface="+mn-lt"/>
            </a:endParaRPr>
          </a:p>
        </p:txBody>
      </p:sp>
      <p:sp>
        <p:nvSpPr>
          <p:cNvPr id="2" name="TextBox 1">
            <a:extLst>
              <a:ext uri="{FF2B5EF4-FFF2-40B4-BE49-F238E27FC236}">
                <a16:creationId xmlns:a16="http://schemas.microsoft.com/office/drawing/2014/main" id="{F8DD9788-9D7B-06E9-F2AF-090DAC0BFBD4}"/>
              </a:ext>
            </a:extLst>
          </p:cNvPr>
          <p:cNvSpPr txBox="1"/>
          <p:nvPr/>
        </p:nvSpPr>
        <p:spPr>
          <a:xfrm>
            <a:off x="2667090" y="324991"/>
            <a:ext cx="5697201" cy="1077218"/>
          </a:xfrm>
          <a:prstGeom prst="rect">
            <a:avLst/>
          </a:prstGeom>
          <a:noFill/>
        </p:spPr>
        <p:txBody>
          <a:bodyPr wrap="none" rtlCol="0">
            <a:spAutoFit/>
          </a:bodyPr>
          <a:lstStyle/>
          <a:p>
            <a:r>
              <a:rPr lang="en-US" sz="3200" dirty="0">
                <a:solidFill>
                  <a:schemeClr val="bg1"/>
                </a:solidFill>
                <a:latin typeface="+mn-lt"/>
              </a:rPr>
              <a:t>Are We Ready For The Judgment </a:t>
            </a:r>
          </a:p>
          <a:p>
            <a:r>
              <a:rPr lang="en-US" sz="3200" dirty="0">
                <a:solidFill>
                  <a:schemeClr val="bg1"/>
                </a:solidFill>
                <a:latin typeface="+mn-lt"/>
              </a:rPr>
              <a:t>Together With Our Community?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026" name="Picture 2" descr="https://images.oca.org/icons/sm/june/0629peter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130" y="1883064"/>
            <a:ext cx="3003554" cy="419162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All Rights Reserved  Peter M Danilchick 2023</a:t>
            </a:r>
          </a:p>
        </p:txBody>
      </p:sp>
      <p:sp>
        <p:nvSpPr>
          <p:cNvPr id="4" name="Rectangle 3"/>
          <p:cNvSpPr/>
          <p:nvPr/>
        </p:nvSpPr>
        <p:spPr>
          <a:xfrm>
            <a:off x="4572040" y="2209844"/>
            <a:ext cx="5791048" cy="2308324"/>
          </a:xfrm>
          <a:prstGeom prst="rect">
            <a:avLst/>
          </a:prstGeom>
        </p:spPr>
        <p:txBody>
          <a:bodyPr wrap="square">
            <a:spAutoFit/>
          </a:bodyPr>
          <a:lstStyle/>
          <a:p>
            <a:pPr lvl="1" algn="ctr"/>
            <a:r>
              <a:rPr lang="en-US" altLang="en-US" sz="2800" dirty="0">
                <a:solidFill>
                  <a:schemeClr val="bg1"/>
                </a:solidFill>
                <a:latin typeface="+mj-lt"/>
              </a:rPr>
              <a:t>You are a chosen race, </a:t>
            </a:r>
          </a:p>
          <a:p>
            <a:pPr lvl="1" algn="ctr"/>
            <a:r>
              <a:rPr lang="en-US" altLang="en-US" sz="2800" dirty="0">
                <a:solidFill>
                  <a:schemeClr val="bg1"/>
                </a:solidFill>
                <a:latin typeface="+mj-lt"/>
              </a:rPr>
              <a:t>a royal priesthood, </a:t>
            </a:r>
          </a:p>
          <a:p>
            <a:pPr lvl="1" algn="ctr"/>
            <a:r>
              <a:rPr lang="en-US" altLang="en-US" sz="2800" dirty="0">
                <a:solidFill>
                  <a:schemeClr val="bg1"/>
                </a:solidFill>
                <a:latin typeface="+mj-lt"/>
              </a:rPr>
              <a:t>a holy nation, </a:t>
            </a:r>
          </a:p>
          <a:p>
            <a:pPr lvl="1" algn="ctr"/>
            <a:r>
              <a:rPr lang="en-US" altLang="en-US" sz="2800" dirty="0">
                <a:solidFill>
                  <a:schemeClr val="bg1"/>
                </a:solidFill>
                <a:latin typeface="+mj-lt"/>
              </a:rPr>
              <a:t>God's own people,</a:t>
            </a:r>
          </a:p>
          <a:p>
            <a:pPr lvl="1" algn="ctr"/>
            <a:endParaRPr lang="en-US" altLang="en-US" sz="800" dirty="0">
              <a:solidFill>
                <a:schemeClr val="bg1"/>
              </a:solidFill>
              <a:latin typeface="+mj-lt"/>
            </a:endParaRPr>
          </a:p>
          <a:p>
            <a:pPr lvl="1" algn="r"/>
            <a:r>
              <a:rPr lang="en-US" altLang="en-US" sz="2400" dirty="0">
                <a:solidFill>
                  <a:schemeClr val="bg1"/>
                </a:solidFill>
                <a:latin typeface="+mj-lt"/>
              </a:rPr>
              <a:t>1 Peter 2: 9</a:t>
            </a:r>
          </a:p>
        </p:txBody>
      </p:sp>
      <p:sp>
        <p:nvSpPr>
          <p:cNvPr id="5" name="TextBox 4"/>
          <p:cNvSpPr txBox="1"/>
          <p:nvPr/>
        </p:nvSpPr>
        <p:spPr>
          <a:xfrm>
            <a:off x="4082481" y="868766"/>
            <a:ext cx="6989710" cy="1569660"/>
          </a:xfrm>
          <a:prstGeom prst="rect">
            <a:avLst/>
          </a:prstGeom>
          <a:noFill/>
        </p:spPr>
        <p:txBody>
          <a:bodyPr wrap="square" rtlCol="0">
            <a:spAutoFit/>
          </a:bodyPr>
          <a:lstStyle/>
          <a:p>
            <a:pPr algn="ctr"/>
            <a:r>
              <a:rPr lang="en-US" sz="3200" dirty="0">
                <a:solidFill>
                  <a:schemeClr val="bg1"/>
                </a:solidFill>
                <a:latin typeface="+mn-lt"/>
              </a:rPr>
              <a:t>Together We Are </a:t>
            </a:r>
          </a:p>
          <a:p>
            <a:pPr algn="ctr"/>
            <a:r>
              <a:rPr lang="en-US" sz="3200" i="1" dirty="0">
                <a:solidFill>
                  <a:schemeClr val="bg1"/>
                </a:solidFill>
                <a:latin typeface="+mn-lt"/>
              </a:rPr>
              <a:t>Laos tou Theou</a:t>
            </a:r>
            <a:r>
              <a:rPr lang="en-US" sz="3200" dirty="0">
                <a:solidFill>
                  <a:schemeClr val="bg1"/>
                </a:solidFill>
                <a:latin typeface="+mn-lt"/>
              </a:rPr>
              <a:t>: The People of God</a:t>
            </a:r>
          </a:p>
          <a:p>
            <a:pPr algn="ctr"/>
            <a:r>
              <a:rPr lang="en-US" sz="3200" dirty="0">
                <a:solidFill>
                  <a:schemeClr val="bg1"/>
                </a:solidFill>
                <a:latin typeface="+mn-lt"/>
              </a:rPr>
              <a:t> </a:t>
            </a:r>
          </a:p>
        </p:txBody>
      </p:sp>
    </p:spTree>
    <p:extLst>
      <p:ext uri="{BB962C8B-B14F-4D97-AF65-F5344CB8AC3E}">
        <p14:creationId xmlns:p14="http://schemas.microsoft.com/office/powerpoint/2010/main" val="225449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BC3A-A67D-E9FA-D51D-2B406A1D0B90}"/>
              </a:ext>
            </a:extLst>
          </p:cNvPr>
          <p:cNvSpPr>
            <a:spLocks noGrp="1"/>
          </p:cNvSpPr>
          <p:nvPr>
            <p:ph type="title"/>
          </p:nvPr>
        </p:nvSpPr>
        <p:spPr/>
        <p:txBody>
          <a:bodyPr/>
          <a:lstStyle/>
          <a:p>
            <a:pPr algn="ctr"/>
            <a:r>
              <a:rPr lang="en-US" sz="3200" dirty="0"/>
              <a:t>How do our Church Governing Documents Describe the Relations between Parish, Bishop, Priest, Council?</a:t>
            </a:r>
          </a:p>
        </p:txBody>
      </p:sp>
      <p:sp>
        <p:nvSpPr>
          <p:cNvPr id="4" name="Footer Placeholder 3">
            <a:extLst>
              <a:ext uri="{FF2B5EF4-FFF2-40B4-BE49-F238E27FC236}">
                <a16:creationId xmlns:a16="http://schemas.microsoft.com/office/drawing/2014/main" id="{FBA7913F-5518-0DC6-90D7-2E68C1E3B11A}"/>
              </a:ext>
            </a:extLst>
          </p:cNvPr>
          <p:cNvSpPr>
            <a:spLocks noGrp="1"/>
          </p:cNvSpPr>
          <p:nvPr>
            <p:ph type="ftr" sz="quarter" idx="11"/>
          </p:nvPr>
        </p:nvSpPr>
        <p:spPr/>
        <p:txBody>
          <a:bodyPr/>
          <a:lstStyle/>
          <a:p>
            <a:pPr>
              <a:defRPr/>
            </a:pPr>
            <a:r>
              <a:rPr lang="en-US" altLang="en-US"/>
              <a:t>All Rights Reserved  Peter M Danilchick 2023</a:t>
            </a:r>
          </a:p>
        </p:txBody>
      </p:sp>
      <p:pic>
        <p:nvPicPr>
          <p:cNvPr id="14" name="Picture 13">
            <a:extLst>
              <a:ext uri="{FF2B5EF4-FFF2-40B4-BE49-F238E27FC236}">
                <a16:creationId xmlns:a16="http://schemas.microsoft.com/office/drawing/2014/main" id="{268EAFC9-AB35-6F0B-C2FC-AB458398EF85}"/>
              </a:ext>
            </a:extLst>
          </p:cNvPr>
          <p:cNvPicPr>
            <a:picLocks noChangeAspect="1"/>
          </p:cNvPicPr>
          <p:nvPr/>
        </p:nvPicPr>
        <p:blipFill>
          <a:blip r:embed="rId2"/>
          <a:stretch>
            <a:fillRect/>
          </a:stretch>
        </p:blipFill>
        <p:spPr>
          <a:xfrm>
            <a:off x="1524120" y="1825625"/>
            <a:ext cx="927100" cy="2324100"/>
          </a:xfrm>
          <a:prstGeom prst="rect">
            <a:avLst/>
          </a:prstGeom>
        </p:spPr>
      </p:pic>
      <p:pic>
        <p:nvPicPr>
          <p:cNvPr id="19474" name="Picture 18">
            <a:extLst>
              <a:ext uri="{FF2B5EF4-FFF2-40B4-BE49-F238E27FC236}">
                <a16:creationId xmlns:a16="http://schemas.microsoft.com/office/drawing/2014/main" id="{727EA238-9163-6F41-9EA7-51B48E2CD2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7663" y="2159000"/>
            <a:ext cx="1857987" cy="2412970"/>
          </a:xfrm>
          <a:prstGeom prst="rect">
            <a:avLst/>
          </a:prstGeom>
          <a:noFill/>
          <a:extLst>
            <a:ext uri="{909E8E84-426E-40DD-AFC4-6F175D3DCCD1}">
              <a14:hiddenFill xmlns:a14="http://schemas.microsoft.com/office/drawing/2010/main">
                <a:solidFill>
                  <a:srgbClr val="FFFFFF"/>
                </a:solidFill>
              </a14:hiddenFill>
            </a:ext>
          </a:extLst>
        </p:spPr>
      </p:pic>
      <p:pic>
        <p:nvPicPr>
          <p:cNvPr id="19476" name="Picture 20" descr="Dispute Bills">
            <a:extLst>
              <a:ext uri="{FF2B5EF4-FFF2-40B4-BE49-F238E27FC236}">
                <a16:creationId xmlns:a16="http://schemas.microsoft.com/office/drawing/2014/main" id="{D1B7DC0A-9134-05BB-0949-26D7C2B79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825" y="2161175"/>
            <a:ext cx="17780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19478" name="Picture 22">
            <a:extLst>
              <a:ext uri="{FF2B5EF4-FFF2-40B4-BE49-F238E27FC236}">
                <a16:creationId xmlns:a16="http://schemas.microsoft.com/office/drawing/2014/main" id="{196062A2-ECD7-D878-1F5C-BF9DA0B2D4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2035175"/>
            <a:ext cx="16764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21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026" name="Picture 2" descr="https://images.oca.org/icons/sm/june/0629peter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130" y="1883064"/>
            <a:ext cx="3003554" cy="419162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All Rights Reserved  Peter M Danilchick 2023</a:t>
            </a:r>
          </a:p>
        </p:txBody>
      </p:sp>
      <p:sp>
        <p:nvSpPr>
          <p:cNvPr id="4" name="Rectangle 3"/>
          <p:cNvSpPr/>
          <p:nvPr/>
        </p:nvSpPr>
        <p:spPr>
          <a:xfrm>
            <a:off x="4572040" y="2209844"/>
            <a:ext cx="5791048" cy="4093428"/>
          </a:xfrm>
          <a:prstGeom prst="rect">
            <a:avLst/>
          </a:prstGeom>
        </p:spPr>
        <p:txBody>
          <a:bodyPr wrap="square">
            <a:spAutoFit/>
          </a:bodyPr>
          <a:lstStyle/>
          <a:p>
            <a:pPr lvl="1" algn="ctr"/>
            <a:r>
              <a:rPr lang="en-US" altLang="en-US" sz="2800" dirty="0">
                <a:solidFill>
                  <a:schemeClr val="accent1"/>
                </a:solidFill>
                <a:latin typeface="+mj-lt"/>
              </a:rPr>
              <a:t>You are a chosen race, </a:t>
            </a:r>
          </a:p>
          <a:p>
            <a:pPr lvl="1" algn="ctr"/>
            <a:r>
              <a:rPr lang="en-US" altLang="en-US" sz="2800" dirty="0">
                <a:solidFill>
                  <a:schemeClr val="accent1"/>
                </a:solidFill>
                <a:latin typeface="+mj-lt"/>
              </a:rPr>
              <a:t>a royal priesthood, </a:t>
            </a:r>
          </a:p>
          <a:p>
            <a:pPr lvl="1" algn="ctr"/>
            <a:r>
              <a:rPr lang="en-US" altLang="en-US" sz="2800" dirty="0">
                <a:solidFill>
                  <a:schemeClr val="accent1"/>
                </a:solidFill>
                <a:latin typeface="+mj-lt"/>
              </a:rPr>
              <a:t>a holy nation, </a:t>
            </a:r>
          </a:p>
          <a:p>
            <a:pPr lvl="1" algn="ctr"/>
            <a:r>
              <a:rPr lang="en-US" altLang="en-US" sz="2800" dirty="0">
                <a:solidFill>
                  <a:schemeClr val="accent1"/>
                </a:solidFill>
                <a:latin typeface="+mj-lt"/>
              </a:rPr>
              <a:t>God's own people,</a:t>
            </a:r>
          </a:p>
          <a:p>
            <a:pPr lvl="1" algn="ctr"/>
            <a:r>
              <a:rPr lang="en-US" altLang="en-US" sz="2800" dirty="0">
                <a:solidFill>
                  <a:schemeClr val="bg1"/>
                </a:solidFill>
                <a:latin typeface="+mj-lt"/>
              </a:rPr>
              <a:t>that you may declare the wonderful deeds of him who called you out of darkness into his marvelous light. </a:t>
            </a:r>
          </a:p>
          <a:p>
            <a:pPr lvl="1" algn="ctr"/>
            <a:endParaRPr lang="en-US" altLang="en-US" sz="800" dirty="0">
              <a:solidFill>
                <a:schemeClr val="bg1"/>
              </a:solidFill>
              <a:latin typeface="+mj-lt"/>
            </a:endParaRPr>
          </a:p>
          <a:p>
            <a:pPr lvl="1" algn="r"/>
            <a:r>
              <a:rPr lang="en-US" altLang="en-US" sz="2400" dirty="0">
                <a:solidFill>
                  <a:schemeClr val="bg1"/>
                </a:solidFill>
                <a:latin typeface="+mj-lt"/>
              </a:rPr>
              <a:t>1 Peter 2: 9</a:t>
            </a:r>
          </a:p>
        </p:txBody>
      </p:sp>
      <p:sp>
        <p:nvSpPr>
          <p:cNvPr id="5" name="TextBox 4"/>
          <p:cNvSpPr txBox="1"/>
          <p:nvPr/>
        </p:nvSpPr>
        <p:spPr>
          <a:xfrm>
            <a:off x="4082481" y="868766"/>
            <a:ext cx="6989710" cy="1569660"/>
          </a:xfrm>
          <a:prstGeom prst="rect">
            <a:avLst/>
          </a:prstGeom>
          <a:noFill/>
        </p:spPr>
        <p:txBody>
          <a:bodyPr wrap="square" rtlCol="0">
            <a:spAutoFit/>
          </a:bodyPr>
          <a:lstStyle/>
          <a:p>
            <a:pPr algn="ctr"/>
            <a:r>
              <a:rPr lang="en-US" sz="3200" dirty="0">
                <a:solidFill>
                  <a:schemeClr val="bg1"/>
                </a:solidFill>
                <a:latin typeface="+mn-lt"/>
              </a:rPr>
              <a:t>Together We Are </a:t>
            </a:r>
          </a:p>
          <a:p>
            <a:pPr algn="ctr"/>
            <a:r>
              <a:rPr lang="en-US" sz="3200" i="1" dirty="0">
                <a:solidFill>
                  <a:schemeClr val="bg1"/>
                </a:solidFill>
                <a:latin typeface="+mn-lt"/>
              </a:rPr>
              <a:t>Laos tou Theou</a:t>
            </a:r>
            <a:r>
              <a:rPr lang="en-US" sz="3200" dirty="0">
                <a:solidFill>
                  <a:schemeClr val="bg1"/>
                </a:solidFill>
                <a:latin typeface="+mn-lt"/>
              </a:rPr>
              <a:t>: The People of God</a:t>
            </a:r>
          </a:p>
          <a:p>
            <a:pPr algn="ctr"/>
            <a:r>
              <a:rPr lang="en-US" sz="3200" dirty="0">
                <a:solidFill>
                  <a:schemeClr val="bg1"/>
                </a:solidFill>
                <a:latin typeface="+mn-lt"/>
              </a:rPr>
              <a:t> </a:t>
            </a:r>
          </a:p>
        </p:txBody>
      </p:sp>
    </p:spTree>
    <p:extLst>
      <p:ext uri="{BB962C8B-B14F-4D97-AF65-F5344CB8AC3E}">
        <p14:creationId xmlns:p14="http://schemas.microsoft.com/office/powerpoint/2010/main" val="163276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BB1FD2-249D-AB7A-98AA-38F4F9CEF7A9}"/>
              </a:ext>
            </a:extLst>
          </p:cNvPr>
          <p:cNvSpPr>
            <a:spLocks noGrp="1"/>
          </p:cNvSpPr>
          <p:nvPr>
            <p:ph type="ftr" sz="quarter" idx="11"/>
          </p:nvPr>
        </p:nvSpPr>
        <p:spPr/>
        <p:txBody>
          <a:bodyPr/>
          <a:lstStyle/>
          <a:p>
            <a:pPr>
              <a:defRPr/>
            </a:pPr>
            <a:r>
              <a:rPr lang="en-US"/>
              <a:t>All Rights Reserved  Peter M Danilchick 2023</a:t>
            </a:r>
          </a:p>
        </p:txBody>
      </p:sp>
      <p:sp>
        <p:nvSpPr>
          <p:cNvPr id="6" name="Rectangle 5">
            <a:extLst>
              <a:ext uri="{FF2B5EF4-FFF2-40B4-BE49-F238E27FC236}">
                <a16:creationId xmlns:a16="http://schemas.microsoft.com/office/drawing/2014/main" id="{A0D34780-C9AC-EEF7-A903-A944B5B10191}"/>
              </a:ext>
            </a:extLst>
          </p:cNvPr>
          <p:cNvSpPr/>
          <p:nvPr/>
        </p:nvSpPr>
        <p:spPr>
          <a:xfrm>
            <a:off x="5524500" y="1733550"/>
            <a:ext cx="5257800" cy="4524375"/>
          </a:xfrm>
          <a:prstGeom prst="rect">
            <a:avLst/>
          </a:prstGeom>
        </p:spPr>
        <p:txBody>
          <a:bodyPr>
            <a:spAutoFit/>
          </a:bodyPr>
          <a:lstStyle/>
          <a:p>
            <a:pPr eaLnBrk="1" fontAlgn="auto" hangingPunct="1">
              <a:spcBef>
                <a:spcPts val="0"/>
              </a:spcBef>
              <a:spcAft>
                <a:spcPts val="0"/>
              </a:spcAft>
              <a:defRPr/>
            </a:pPr>
            <a:r>
              <a:rPr lang="en-US" sz="2400" i="1" dirty="0">
                <a:solidFill>
                  <a:prstClr val="white"/>
                </a:solidFill>
                <a:latin typeface="Calibri" panose="020F0502020204030204"/>
                <a:ea typeface="Calibri" panose="020F0502020204030204" pitchFamily="34" charset="0"/>
              </a:rPr>
              <a:t>“Let the bishop preside in God’s place, and the presbyters take the place of the apostolic council, and let the deacons (my special favorites) be entrusted with the ministry of Jesus Christ…. </a:t>
            </a:r>
          </a:p>
          <a:p>
            <a:pPr eaLnBrk="1" fontAlgn="auto" hangingPunct="1">
              <a:spcBef>
                <a:spcPts val="0"/>
              </a:spcBef>
              <a:spcAft>
                <a:spcPts val="0"/>
              </a:spcAft>
              <a:defRPr/>
            </a:pPr>
            <a:endParaRPr lang="en-US" sz="2400" i="1" dirty="0">
              <a:solidFill>
                <a:prstClr val="white"/>
              </a:solidFill>
              <a:latin typeface="Calibri" panose="020F0502020204030204"/>
              <a:ea typeface="Calibri" panose="020F0502020204030204" pitchFamily="34" charset="0"/>
            </a:endParaRPr>
          </a:p>
          <a:p>
            <a:pPr eaLnBrk="1" fontAlgn="auto" hangingPunct="1">
              <a:spcBef>
                <a:spcPts val="0"/>
              </a:spcBef>
              <a:spcAft>
                <a:spcPts val="0"/>
              </a:spcAft>
              <a:defRPr/>
            </a:pPr>
            <a:r>
              <a:rPr lang="en-US" sz="2400" i="1" dirty="0">
                <a:solidFill>
                  <a:prstClr val="white"/>
                </a:solidFill>
                <a:latin typeface="Calibri" panose="020F0502020204030204"/>
                <a:ea typeface="Calibri" panose="020F0502020204030204" pitchFamily="34" charset="0"/>
              </a:rPr>
              <a:t>“You must have one prayer, one petition, one mind, one hope, dominated by love and unsullied joy – that means you must have Jesus Christ. You cannot have anything better than that.”</a:t>
            </a:r>
          </a:p>
          <a:p>
            <a:pPr eaLnBrk="1" fontAlgn="auto" hangingPunct="1">
              <a:spcBef>
                <a:spcPts val="0"/>
              </a:spcBef>
              <a:spcAft>
                <a:spcPts val="0"/>
              </a:spcAft>
              <a:defRPr/>
            </a:pPr>
            <a:endParaRPr lang="en-US" sz="800" i="1" dirty="0">
              <a:solidFill>
                <a:prstClr val="white"/>
              </a:solidFill>
              <a:latin typeface="Calibri" panose="020F0502020204030204"/>
              <a:ea typeface="+mn-ea"/>
            </a:endParaRPr>
          </a:p>
          <a:p>
            <a:pPr algn="r" eaLnBrk="1" fontAlgn="auto" hangingPunct="1">
              <a:spcBef>
                <a:spcPts val="0"/>
              </a:spcBef>
              <a:spcAft>
                <a:spcPts val="0"/>
              </a:spcAft>
              <a:defRPr/>
            </a:pPr>
            <a:r>
              <a:rPr lang="en-US" sz="1600" i="1" dirty="0">
                <a:solidFill>
                  <a:prstClr val="white"/>
                </a:solidFill>
                <a:latin typeface="Calibri" panose="020F0502020204030204"/>
                <a:ea typeface="+mn-ea"/>
              </a:rPr>
              <a:t>Epistle to the Magnesians 6-7</a:t>
            </a:r>
          </a:p>
        </p:txBody>
      </p:sp>
      <p:pic>
        <p:nvPicPr>
          <p:cNvPr id="126980" name="Picture 2" descr="http://wp.production.patheos.com/blogs/cosmostheinlost/files/2014/01/81mXT5g-gOL.jpg">
            <a:extLst>
              <a:ext uri="{FF2B5EF4-FFF2-40B4-BE49-F238E27FC236}">
                <a16:creationId xmlns:a16="http://schemas.microsoft.com/office/drawing/2014/main" id="{CB964553-881A-3FD2-FE1C-155E02D78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568325"/>
            <a:ext cx="3960813" cy="57213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EBB503-0A28-5163-72DB-CC0C00C77B8A}"/>
              </a:ext>
            </a:extLst>
          </p:cNvPr>
          <p:cNvSpPr txBox="1"/>
          <p:nvPr/>
        </p:nvSpPr>
        <p:spPr>
          <a:xfrm>
            <a:off x="5410218" y="807175"/>
            <a:ext cx="5012911" cy="584775"/>
          </a:xfrm>
          <a:prstGeom prst="rect">
            <a:avLst/>
          </a:prstGeom>
          <a:noFill/>
        </p:spPr>
        <p:txBody>
          <a:bodyPr wrap="none" rtlCol="0">
            <a:spAutoFit/>
          </a:bodyPr>
          <a:lstStyle/>
          <a:p>
            <a:r>
              <a:rPr lang="en-US" sz="3200" dirty="0">
                <a:solidFill>
                  <a:schemeClr val="bg1"/>
                </a:solidFill>
              </a:rPr>
              <a:t>The Church is Hierarchical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32EF2B-636D-E796-301C-2C91ED718900}"/>
              </a:ext>
            </a:extLst>
          </p:cNvPr>
          <p:cNvSpPr>
            <a:spLocks noGrp="1"/>
          </p:cNvSpPr>
          <p:nvPr>
            <p:ph type="ftr" sz="quarter" idx="11"/>
          </p:nvPr>
        </p:nvSpPr>
        <p:spPr/>
        <p:txBody>
          <a:bodyPr/>
          <a:lstStyle/>
          <a:p>
            <a:pPr>
              <a:defRPr/>
            </a:pPr>
            <a:r>
              <a:rPr lang="en-US"/>
              <a:t>All Rights Reserved  Peter M Danilchick 2023</a:t>
            </a:r>
            <a:endParaRPr lang="en-US" dirty="0"/>
          </a:p>
        </p:txBody>
      </p:sp>
      <p:sp>
        <p:nvSpPr>
          <p:cNvPr id="6" name="Text Box 27672">
            <a:extLst>
              <a:ext uri="{FF2B5EF4-FFF2-40B4-BE49-F238E27FC236}">
                <a16:creationId xmlns:a16="http://schemas.microsoft.com/office/drawing/2014/main" id="{3E2F7F99-140A-1AD1-5F38-9D02F3402C57}"/>
              </a:ext>
            </a:extLst>
          </p:cNvPr>
          <p:cNvSpPr txBox="1">
            <a:spLocks noChangeArrowheads="1"/>
          </p:cNvSpPr>
          <p:nvPr/>
        </p:nvSpPr>
        <p:spPr bwMode="auto">
          <a:xfrm>
            <a:off x="1524120" y="1981238"/>
            <a:ext cx="8694738" cy="2800767"/>
          </a:xfrm>
          <a:prstGeom prst="rect">
            <a:avLst/>
          </a:prstGeom>
          <a:solidFill>
            <a:schemeClr val="accent1">
              <a:lumMod val="50000"/>
            </a:schemeClr>
          </a:solidFill>
          <a:ln w="76200">
            <a:solidFill>
              <a:schemeClr val="bg1"/>
            </a:solidFill>
            <a:miter lim="800000"/>
            <a:headEnd/>
            <a:tailEnd/>
          </a:ln>
        </p:spPr>
        <p:txBody>
          <a:bodyPr>
            <a:spAutoFit/>
          </a:bodyPr>
          <a:lstStyle>
            <a:lvl1pPr eaLnBrk="0" hangingPunct="0">
              <a:spcBef>
                <a:spcPct val="20000"/>
              </a:spcBef>
              <a:buChar char="•"/>
              <a:defRPr sz="2400">
                <a:solidFill>
                  <a:schemeClr val="tx1"/>
                </a:solidFill>
                <a:latin typeface="Arial" panose="020B0604020202020204" pitchFamily="34" charset="0"/>
                <a:ea typeface="SimSun" panose="02010600030101010101" pitchFamily="2" charset="-122"/>
              </a:defRPr>
            </a:lvl1pPr>
            <a:lvl2pPr marL="742950" indent="-285750" eaLnBrk="0" hangingPunct="0">
              <a:spcBef>
                <a:spcPct val="20000"/>
              </a:spcBef>
              <a:buChar char="–"/>
              <a:defRPr sz="2000">
                <a:solidFill>
                  <a:schemeClr val="tx1"/>
                </a:solidFill>
                <a:latin typeface="Arial" panose="020B0604020202020204" pitchFamily="34" charset="0"/>
                <a:ea typeface="SimSun" panose="02010600030101010101" pitchFamily="2" charset="-122"/>
              </a:defRPr>
            </a:lvl2pPr>
            <a:lvl3pPr marL="1143000" indent="-228600" eaLnBrk="0" hangingPunct="0">
              <a:spcBef>
                <a:spcPct val="20000"/>
              </a:spcBef>
              <a:buChar char="•"/>
              <a:defRPr>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defRPr sz="16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defTabSz="914377" eaLnBrk="1" hangingPunct="1">
              <a:spcBef>
                <a:spcPct val="0"/>
              </a:spcBef>
              <a:buFontTx/>
              <a:buNone/>
              <a:defRPr/>
            </a:pPr>
            <a:endParaRPr lang="en-US" altLang="en-US" sz="2800" b="1" kern="0" dirty="0">
              <a:latin typeface="+mj-lt"/>
              <a:cs typeface="Arial" panose="020B0604020202020204" pitchFamily="34" charset="0"/>
            </a:endParaRPr>
          </a:p>
          <a:p>
            <a:pPr algn="ctr" defTabSz="914377" eaLnBrk="1" hangingPunct="1">
              <a:spcBef>
                <a:spcPct val="0"/>
              </a:spcBef>
              <a:buFontTx/>
              <a:buNone/>
              <a:defRPr/>
            </a:pPr>
            <a:r>
              <a:rPr lang="en-US" altLang="en-US" sz="3200" b="1" kern="0" dirty="0">
                <a:solidFill>
                  <a:prstClr val="white"/>
                </a:solidFill>
                <a:latin typeface="+mn-lt"/>
                <a:cs typeface="Arial" panose="020B0604020202020204" pitchFamily="34" charset="0"/>
              </a:rPr>
              <a:t>Bishop: </a:t>
            </a:r>
            <a:r>
              <a:rPr lang="en-US" altLang="en-US" sz="3200" b="1" kern="0" dirty="0">
                <a:solidFill>
                  <a:srgbClr val="FFFF00"/>
                </a:solidFill>
                <a:latin typeface="+mn-lt"/>
                <a:cs typeface="Arial" panose="020B0604020202020204" pitchFamily="34" charset="0"/>
              </a:rPr>
              <a:t>Shepherd and Overseer</a:t>
            </a:r>
          </a:p>
          <a:p>
            <a:pPr algn="ctr" defTabSz="914377" eaLnBrk="1" hangingPunct="1">
              <a:spcBef>
                <a:spcPct val="0"/>
              </a:spcBef>
              <a:buFontTx/>
              <a:buNone/>
              <a:defRPr/>
            </a:pPr>
            <a:endParaRPr lang="en-US" altLang="en-US" sz="1200" b="1" kern="0" dirty="0">
              <a:solidFill>
                <a:srgbClr val="FFFF00"/>
              </a:solidFill>
              <a:latin typeface="+mn-lt"/>
              <a:cs typeface="Arial" panose="020B0604020202020204" pitchFamily="34" charset="0"/>
            </a:endParaRPr>
          </a:p>
          <a:p>
            <a:pPr algn="ctr" defTabSz="914377" eaLnBrk="1" hangingPunct="1">
              <a:spcBef>
                <a:spcPct val="0"/>
              </a:spcBef>
              <a:buFontTx/>
              <a:buNone/>
              <a:defRPr/>
            </a:pPr>
            <a:r>
              <a:rPr lang="en-US" altLang="en-US" sz="3200" b="1" kern="0" dirty="0">
                <a:solidFill>
                  <a:schemeClr val="bg1"/>
                </a:solidFill>
                <a:latin typeface="+mn-lt"/>
                <a:cs typeface="Arial" panose="020B0604020202020204" pitchFamily="34" charset="0"/>
              </a:rPr>
              <a:t>Priest/ Presbyter: </a:t>
            </a:r>
            <a:r>
              <a:rPr lang="en-US" altLang="en-US" sz="3200" b="1" kern="0" dirty="0">
                <a:solidFill>
                  <a:srgbClr val="FFFF00"/>
                </a:solidFill>
                <a:latin typeface="+mn-lt"/>
                <a:cs typeface="Arial" panose="020B0604020202020204" pitchFamily="34" charset="0"/>
              </a:rPr>
              <a:t>Sacrifice</a:t>
            </a:r>
          </a:p>
          <a:p>
            <a:pPr algn="ctr" defTabSz="914377" eaLnBrk="1" hangingPunct="1">
              <a:spcBef>
                <a:spcPct val="0"/>
              </a:spcBef>
              <a:buFontTx/>
              <a:buNone/>
              <a:defRPr/>
            </a:pPr>
            <a:endParaRPr lang="en-US" altLang="en-US" sz="1200" b="1" kern="0" dirty="0">
              <a:solidFill>
                <a:srgbClr val="FFFF00"/>
              </a:solidFill>
              <a:latin typeface="+mn-lt"/>
              <a:cs typeface="Arial" panose="020B0604020202020204" pitchFamily="34" charset="0"/>
            </a:endParaRPr>
          </a:p>
          <a:p>
            <a:pPr algn="ctr" defTabSz="914377" eaLnBrk="1" hangingPunct="1">
              <a:spcBef>
                <a:spcPct val="0"/>
              </a:spcBef>
              <a:buFontTx/>
              <a:buNone/>
              <a:defRPr/>
            </a:pPr>
            <a:r>
              <a:rPr lang="en-US" altLang="en-US" sz="3200" b="1" kern="0" dirty="0">
                <a:solidFill>
                  <a:schemeClr val="bg1"/>
                </a:solidFill>
                <a:latin typeface="+mn-lt"/>
                <a:cs typeface="Arial" panose="020B0604020202020204" pitchFamily="34" charset="0"/>
              </a:rPr>
              <a:t>Deacon: </a:t>
            </a:r>
            <a:r>
              <a:rPr lang="en-US" altLang="en-US" sz="3200" b="1" kern="0" dirty="0">
                <a:solidFill>
                  <a:srgbClr val="FFFF00"/>
                </a:solidFill>
                <a:latin typeface="+mn-lt"/>
                <a:cs typeface="Arial" panose="020B0604020202020204" pitchFamily="34" charset="0"/>
              </a:rPr>
              <a:t>Service</a:t>
            </a:r>
            <a:r>
              <a:rPr lang="en-US" altLang="en-US" sz="3200" b="1" kern="0" dirty="0">
                <a:solidFill>
                  <a:prstClr val="white"/>
                </a:solidFill>
                <a:latin typeface="+mn-lt"/>
                <a:cs typeface="Arial" panose="020B0604020202020204" pitchFamily="34" charset="0"/>
              </a:rPr>
              <a:t> </a:t>
            </a:r>
          </a:p>
          <a:p>
            <a:pPr algn="ctr" defTabSz="914377" eaLnBrk="1" hangingPunct="1">
              <a:spcBef>
                <a:spcPct val="0"/>
              </a:spcBef>
              <a:buFontTx/>
              <a:buNone/>
              <a:defRPr/>
            </a:pPr>
            <a:endParaRPr lang="en-US" altLang="en-US" sz="2800" b="1" kern="0" dirty="0">
              <a:latin typeface="+mn-lt"/>
              <a:cs typeface="Arial" panose="020B0604020202020204" pitchFamily="34" charset="0"/>
            </a:endParaRPr>
          </a:p>
        </p:txBody>
      </p:sp>
      <p:sp>
        <p:nvSpPr>
          <p:cNvPr id="3" name="TextBox 2">
            <a:extLst>
              <a:ext uri="{FF2B5EF4-FFF2-40B4-BE49-F238E27FC236}">
                <a16:creationId xmlns:a16="http://schemas.microsoft.com/office/drawing/2014/main" id="{B62D6C0E-59C7-5799-A3CD-D10D88E908EB}"/>
              </a:ext>
            </a:extLst>
          </p:cNvPr>
          <p:cNvSpPr txBox="1"/>
          <p:nvPr/>
        </p:nvSpPr>
        <p:spPr>
          <a:xfrm>
            <a:off x="1524692" y="762070"/>
            <a:ext cx="8457508" cy="584775"/>
          </a:xfrm>
          <a:prstGeom prst="rect">
            <a:avLst/>
          </a:prstGeom>
          <a:noFill/>
        </p:spPr>
        <p:txBody>
          <a:bodyPr wrap="none" rtlCol="0">
            <a:spAutoFit/>
          </a:bodyPr>
          <a:lstStyle/>
          <a:p>
            <a:r>
              <a:rPr lang="en-US" sz="3200" dirty="0">
                <a:solidFill>
                  <a:schemeClr val="bg1"/>
                </a:solidFill>
                <a:latin typeface="+mn-lt"/>
              </a:rPr>
              <a:t>We Learn How to Lead in Service From Our Clergy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1574-9FB5-382E-103F-D536FBE409B6}"/>
              </a:ext>
            </a:extLst>
          </p:cNvPr>
          <p:cNvSpPr>
            <a:spLocks noGrp="1"/>
          </p:cNvSpPr>
          <p:nvPr>
            <p:ph type="title"/>
          </p:nvPr>
        </p:nvSpPr>
        <p:spPr>
          <a:xfrm>
            <a:off x="4876832" y="295275"/>
            <a:ext cx="7162750" cy="1325563"/>
          </a:xfrm>
        </p:spPr>
        <p:txBody>
          <a:bodyPr rtlCol="0">
            <a:normAutofit/>
          </a:bodyPr>
          <a:lstStyle/>
          <a:p>
            <a:pPr defTabSz="914377" eaLnBrk="1" fontAlgn="auto" hangingPunct="1">
              <a:spcAft>
                <a:spcPts val="0"/>
              </a:spcAft>
              <a:defRPr/>
            </a:pPr>
            <a:r>
              <a:rPr lang="en-US" sz="3200" dirty="0">
                <a:latin typeface="+mn-lt"/>
              </a:rPr>
              <a:t>Leadership Lessons from the Bishop</a:t>
            </a:r>
          </a:p>
        </p:txBody>
      </p:sp>
      <p:sp>
        <p:nvSpPr>
          <p:cNvPr id="3" name="Footer Placeholder 2">
            <a:extLst>
              <a:ext uri="{FF2B5EF4-FFF2-40B4-BE49-F238E27FC236}">
                <a16:creationId xmlns:a16="http://schemas.microsoft.com/office/drawing/2014/main" id="{953D30C1-A68B-5F31-1DF3-24DA8D68F3AD}"/>
              </a:ext>
            </a:extLst>
          </p:cNvPr>
          <p:cNvSpPr>
            <a:spLocks noGrp="1"/>
          </p:cNvSpPr>
          <p:nvPr>
            <p:ph type="ftr" sz="quarter" idx="11"/>
          </p:nvPr>
        </p:nvSpPr>
        <p:spPr/>
        <p:txBody>
          <a:bodyPr/>
          <a:lstStyle/>
          <a:p>
            <a:pPr defTabSz="914400">
              <a:defRPr/>
            </a:pPr>
            <a:r>
              <a:rPr lang="en-US">
                <a:solidFill>
                  <a:prstClr val="white">
                    <a:tint val="75000"/>
                  </a:prstClr>
                </a:solidFill>
              </a:rPr>
              <a:t>All Rights Reserved  Peter M Danilchick 2023</a:t>
            </a:r>
          </a:p>
        </p:txBody>
      </p:sp>
      <p:sp>
        <p:nvSpPr>
          <p:cNvPr id="5" name="TextBox 4">
            <a:extLst>
              <a:ext uri="{FF2B5EF4-FFF2-40B4-BE49-F238E27FC236}">
                <a16:creationId xmlns:a16="http://schemas.microsoft.com/office/drawing/2014/main" id="{7F624D58-75AC-ACDB-4EBE-7F8443CFAFC4}"/>
              </a:ext>
            </a:extLst>
          </p:cNvPr>
          <p:cNvSpPr txBox="1"/>
          <p:nvPr/>
        </p:nvSpPr>
        <p:spPr>
          <a:xfrm>
            <a:off x="4945063" y="1484313"/>
            <a:ext cx="6408737" cy="5078412"/>
          </a:xfrm>
          <a:prstGeom prst="rect">
            <a:avLst/>
          </a:prstGeom>
          <a:noFill/>
        </p:spPr>
        <p:txBody>
          <a:bodyPr>
            <a:spAutoFit/>
          </a:bodyPr>
          <a:lstStyle/>
          <a:p>
            <a:pPr eaLnBrk="1" fontAlgn="auto" hangingPunct="1">
              <a:spcBef>
                <a:spcPts val="0"/>
              </a:spcBef>
              <a:spcAft>
                <a:spcPts val="0"/>
              </a:spcAft>
              <a:defRPr/>
            </a:pPr>
            <a:r>
              <a:rPr lang="en-US" sz="3200" b="1" dirty="0">
                <a:solidFill>
                  <a:prstClr val="white"/>
                </a:solidFill>
                <a:latin typeface="Calibri" panose="020F0502020204030204"/>
                <a:ea typeface="+mn-ea"/>
              </a:rPr>
              <a:t>St Nicholas of Japan (1836-1912)</a:t>
            </a:r>
          </a:p>
          <a:p>
            <a:pPr eaLnBrk="1" fontAlgn="auto" hangingPunct="1">
              <a:spcBef>
                <a:spcPts val="0"/>
              </a:spcBef>
              <a:spcAft>
                <a:spcPts val="0"/>
              </a:spcAft>
              <a:defRPr/>
            </a:pPr>
            <a:endParaRPr lang="en-US" sz="800" dirty="0">
              <a:solidFill>
                <a:prstClr val="white"/>
              </a:solidFill>
              <a:latin typeface="Calibri" panose="020F0502020204030204"/>
              <a:ea typeface="+mn-ea"/>
            </a:endParaRPr>
          </a:p>
          <a:p>
            <a:pPr marL="342900" indent="-342900" eaLnBrk="1" fontAlgn="auto" hangingPunct="1">
              <a:spcBef>
                <a:spcPts val="0"/>
              </a:spcBef>
              <a:spcAft>
                <a:spcPts val="0"/>
              </a:spcAft>
              <a:buFont typeface="Arial" panose="020B0604020202020204" pitchFamily="34" charset="0"/>
              <a:buChar char="•"/>
              <a:defRPr/>
            </a:pPr>
            <a:r>
              <a:rPr lang="en-US" sz="2400" dirty="0">
                <a:solidFill>
                  <a:prstClr val="white"/>
                </a:solidFill>
                <a:latin typeface="+mn-lt"/>
                <a:ea typeface="+mn-ea"/>
              </a:rPr>
              <a:t>Longed to preach the Word of God</a:t>
            </a:r>
          </a:p>
          <a:p>
            <a:pPr marL="800100" lvl="1" indent="-342900" eaLnBrk="1" fontAlgn="auto" hangingPunct="1">
              <a:spcBef>
                <a:spcPts val="0"/>
              </a:spcBef>
              <a:spcAft>
                <a:spcPts val="0"/>
              </a:spcAft>
              <a:buFont typeface="Wingdings" pitchFamily="2" charset="2"/>
              <a:buChar char="ü"/>
              <a:defRPr/>
            </a:pPr>
            <a:r>
              <a:rPr lang="en-US" sz="2400" dirty="0">
                <a:solidFill>
                  <a:prstClr val="white"/>
                </a:solidFill>
                <a:latin typeface="+mn-lt"/>
                <a:ea typeface="+mn-ea"/>
              </a:rPr>
              <a:t>Assigned as Russian consular chaplain</a:t>
            </a:r>
          </a:p>
          <a:p>
            <a:pPr marL="800100" lvl="1" indent="-342900" eaLnBrk="1" fontAlgn="auto" hangingPunct="1">
              <a:spcBef>
                <a:spcPts val="0"/>
              </a:spcBef>
              <a:spcAft>
                <a:spcPts val="0"/>
              </a:spcAft>
              <a:buFont typeface="Wingdings" pitchFamily="2" charset="2"/>
              <a:buChar char="ü"/>
              <a:defRPr/>
            </a:pPr>
            <a:r>
              <a:rPr lang="en-US" sz="2400" dirty="0">
                <a:solidFill>
                  <a:prstClr val="white"/>
                </a:solidFill>
                <a:latin typeface="+mn-lt"/>
                <a:ea typeface="+mn-ea"/>
              </a:rPr>
              <a:t>St Innocent: “</a:t>
            </a:r>
            <a:r>
              <a:rPr lang="en-US" sz="2400" i="1" dirty="0">
                <a:solidFill>
                  <a:prstClr val="white"/>
                </a:solidFill>
                <a:latin typeface="+mn-lt"/>
                <a:ea typeface="+mn-ea"/>
              </a:rPr>
              <a:t>Learn the language</a:t>
            </a:r>
            <a:r>
              <a:rPr lang="en-US" sz="2400" dirty="0">
                <a:solidFill>
                  <a:prstClr val="white"/>
                </a:solidFill>
                <a:latin typeface="+mn-lt"/>
                <a:ea typeface="+mn-ea"/>
              </a:rPr>
              <a:t>”</a:t>
            </a:r>
          </a:p>
          <a:p>
            <a:pPr marL="342900" indent="-342900" eaLnBrk="1" fontAlgn="auto" hangingPunct="1">
              <a:spcBef>
                <a:spcPts val="0"/>
              </a:spcBef>
              <a:spcAft>
                <a:spcPts val="0"/>
              </a:spcAft>
              <a:buFont typeface="Arial" panose="020B0604020202020204" pitchFamily="34" charset="0"/>
              <a:buChar char="•"/>
              <a:defRPr/>
            </a:pPr>
            <a:r>
              <a:rPr lang="en-US" sz="2400" dirty="0">
                <a:solidFill>
                  <a:prstClr val="white"/>
                </a:solidFill>
                <a:latin typeface="+mn-lt"/>
                <a:ea typeface="+mn-ea"/>
              </a:rPr>
              <a:t>Translated NT, Liturgy; learned customs</a:t>
            </a:r>
          </a:p>
          <a:p>
            <a:pPr marL="800100" lvl="1" indent="-342900" eaLnBrk="1" fontAlgn="auto" hangingPunct="1">
              <a:spcBef>
                <a:spcPts val="0"/>
              </a:spcBef>
              <a:spcAft>
                <a:spcPts val="0"/>
              </a:spcAft>
              <a:buFont typeface="Wingdings" pitchFamily="2" charset="2"/>
              <a:buChar char="ü"/>
              <a:defRPr/>
            </a:pPr>
            <a:r>
              <a:rPr lang="en-US" sz="2400" dirty="0">
                <a:solidFill>
                  <a:prstClr val="white"/>
                </a:solidFill>
                <a:latin typeface="+mn-lt"/>
                <a:ea typeface="+mn-ea"/>
              </a:rPr>
              <a:t>Encouraged learners to teach others</a:t>
            </a:r>
          </a:p>
          <a:p>
            <a:pPr marL="342900" indent="-342900" eaLnBrk="1" fontAlgn="auto" hangingPunct="1">
              <a:spcBef>
                <a:spcPts val="0"/>
              </a:spcBef>
              <a:spcAft>
                <a:spcPts val="0"/>
              </a:spcAft>
              <a:buFont typeface="Arial" panose="020B0604020202020204" pitchFamily="34" charset="0"/>
              <a:buChar char="•"/>
              <a:defRPr/>
            </a:pPr>
            <a:r>
              <a:rPr lang="en-US" sz="2400" dirty="0">
                <a:solidFill>
                  <a:prstClr val="white"/>
                </a:solidFill>
                <a:latin typeface="+mn-lt"/>
                <a:ea typeface="+mn-ea"/>
              </a:rPr>
              <a:t>Church grew from one priest and one convert to over 35,000 Orthodox Christians, 266 communities, 32 priests, 115 catechists</a:t>
            </a:r>
          </a:p>
          <a:p>
            <a:pPr marL="342900" indent="-342900" eaLnBrk="1" fontAlgn="auto" hangingPunct="1">
              <a:spcBef>
                <a:spcPts val="0"/>
              </a:spcBef>
              <a:spcAft>
                <a:spcPts val="0"/>
              </a:spcAft>
              <a:buFont typeface="Arial" panose="020B0604020202020204" pitchFamily="34" charset="0"/>
              <a:buChar char="•"/>
              <a:defRPr/>
            </a:pPr>
            <a:endParaRPr lang="en-US" sz="800" dirty="0">
              <a:solidFill>
                <a:prstClr val="white"/>
              </a:solidFill>
              <a:latin typeface="Calibri" panose="020F0502020204030204"/>
              <a:ea typeface="+mn-ea"/>
            </a:endParaRPr>
          </a:p>
          <a:p>
            <a:pPr eaLnBrk="1" fontAlgn="auto" hangingPunct="1">
              <a:spcBef>
                <a:spcPts val="0"/>
              </a:spcBef>
              <a:spcAft>
                <a:spcPts val="0"/>
              </a:spcAft>
              <a:defRPr/>
            </a:pPr>
            <a:r>
              <a:rPr lang="en-US" sz="2000" i="1" dirty="0">
                <a:solidFill>
                  <a:prstClr val="white"/>
                </a:solidFill>
                <a:latin typeface="Calibri" panose="020F0502020204030204"/>
                <a:ea typeface="+mn-ea"/>
              </a:rPr>
              <a:t>“I am nothing more than a matchstick with which a candle is lit. Afterwards, the match goes out and is thrown on the ground as good for nothing.”</a:t>
            </a:r>
          </a:p>
          <a:p>
            <a:pPr eaLnBrk="1" fontAlgn="auto" hangingPunct="1">
              <a:spcBef>
                <a:spcPts val="0"/>
              </a:spcBef>
              <a:spcAft>
                <a:spcPts val="0"/>
              </a:spcAft>
              <a:defRPr/>
            </a:pPr>
            <a:endParaRPr lang="en-US" sz="2400" dirty="0">
              <a:solidFill>
                <a:prstClr val="white"/>
              </a:solidFill>
              <a:latin typeface="Calibri" panose="020F0502020204030204"/>
              <a:ea typeface="+mn-ea"/>
            </a:endParaRPr>
          </a:p>
        </p:txBody>
      </p:sp>
      <p:pic>
        <p:nvPicPr>
          <p:cNvPr id="32773" name="Picture 2" descr="http://orthodoxhistory.org/wp-content/uploads/2012/02/St-Nicholas-of-Japan-Vestnik.jpg">
            <a:extLst>
              <a:ext uri="{FF2B5EF4-FFF2-40B4-BE49-F238E27FC236}">
                <a16:creationId xmlns:a16="http://schemas.microsoft.com/office/drawing/2014/main" id="{6E689F63-2B0A-1945-FC2B-524B2D8E1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1535113"/>
            <a:ext cx="2944812" cy="473233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59F7-D843-6E31-51D7-9B0F95125EEC}"/>
              </a:ext>
            </a:extLst>
          </p:cNvPr>
          <p:cNvSpPr>
            <a:spLocks noGrp="1"/>
          </p:cNvSpPr>
          <p:nvPr>
            <p:ph type="title"/>
          </p:nvPr>
        </p:nvSpPr>
        <p:spPr>
          <a:xfrm>
            <a:off x="533546" y="340435"/>
            <a:ext cx="10820254" cy="930331"/>
          </a:xfrm>
        </p:spPr>
        <p:txBody>
          <a:bodyPr/>
          <a:lstStyle/>
          <a:p>
            <a:r>
              <a:rPr lang="en-US" sz="3200" dirty="0">
                <a:latin typeface="+mn-lt"/>
              </a:rPr>
              <a:t>Leadership Lessons of St Nicholas of Japan for the Parish Council</a:t>
            </a:r>
          </a:p>
        </p:txBody>
      </p:sp>
      <p:sp>
        <p:nvSpPr>
          <p:cNvPr id="3" name="Content Placeholder 2">
            <a:extLst>
              <a:ext uri="{FF2B5EF4-FFF2-40B4-BE49-F238E27FC236}">
                <a16:creationId xmlns:a16="http://schemas.microsoft.com/office/drawing/2014/main" id="{73356CEB-08E7-3A0F-31F2-8698E1E82D8B}"/>
              </a:ext>
            </a:extLst>
          </p:cNvPr>
          <p:cNvSpPr>
            <a:spLocks noGrp="1"/>
          </p:cNvSpPr>
          <p:nvPr>
            <p:ph idx="1"/>
          </p:nvPr>
        </p:nvSpPr>
        <p:spPr>
          <a:xfrm>
            <a:off x="859205" y="1447852"/>
            <a:ext cx="10515600" cy="4800474"/>
          </a:xfrm>
        </p:spPr>
        <p:txBody>
          <a:bodyPr/>
          <a:lstStyle/>
          <a:p>
            <a:r>
              <a:rPr lang="en-US" dirty="0">
                <a:solidFill>
                  <a:srgbClr val="FFFF00"/>
                </a:solidFill>
              </a:rPr>
              <a:t>Shepherd: understanding his flock’s culture, language, and values</a:t>
            </a:r>
          </a:p>
          <a:p>
            <a:pPr lvl="1">
              <a:buFont typeface="Wingdings" pitchFamily="2" charset="2"/>
              <a:buChar char="ü"/>
            </a:pPr>
            <a:r>
              <a:rPr lang="en-US" dirty="0"/>
              <a:t>Getting to know each other’s “story”</a:t>
            </a:r>
          </a:p>
          <a:p>
            <a:pPr lvl="1">
              <a:buFont typeface="Wingdings" pitchFamily="2" charset="2"/>
              <a:buChar char="ü"/>
            </a:pPr>
            <a:r>
              <a:rPr lang="en-US" dirty="0"/>
              <a:t>Observing age, cultural, and background differences </a:t>
            </a:r>
          </a:p>
          <a:p>
            <a:pPr lvl="1">
              <a:buFont typeface="Wingdings" pitchFamily="2" charset="2"/>
              <a:buChar char="ü"/>
            </a:pPr>
            <a:endParaRPr lang="en-US" dirty="0"/>
          </a:p>
          <a:p>
            <a:pPr lvl="1">
              <a:buFont typeface="Wingdings" pitchFamily="2" charset="2"/>
              <a:buChar char="ü"/>
            </a:pPr>
            <a:endParaRPr lang="en-US" dirty="0"/>
          </a:p>
        </p:txBody>
      </p:sp>
      <p:sp>
        <p:nvSpPr>
          <p:cNvPr id="4" name="Footer Placeholder 3">
            <a:extLst>
              <a:ext uri="{FF2B5EF4-FFF2-40B4-BE49-F238E27FC236}">
                <a16:creationId xmlns:a16="http://schemas.microsoft.com/office/drawing/2014/main" id="{65D58DA3-6111-16AD-2DFE-8FA0761A5A99}"/>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1465811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59F7-D843-6E31-51D7-9B0F95125EEC}"/>
              </a:ext>
            </a:extLst>
          </p:cNvPr>
          <p:cNvSpPr>
            <a:spLocks noGrp="1"/>
          </p:cNvSpPr>
          <p:nvPr>
            <p:ph type="title"/>
          </p:nvPr>
        </p:nvSpPr>
        <p:spPr>
          <a:xfrm>
            <a:off x="533546" y="340435"/>
            <a:ext cx="10820254" cy="930331"/>
          </a:xfrm>
        </p:spPr>
        <p:txBody>
          <a:bodyPr/>
          <a:lstStyle/>
          <a:p>
            <a:r>
              <a:rPr lang="en-US" sz="3200" dirty="0">
                <a:latin typeface="+mn-lt"/>
              </a:rPr>
              <a:t>Leadership Lessons of St Nicholas of Japan for the Parish Council</a:t>
            </a:r>
          </a:p>
        </p:txBody>
      </p:sp>
      <p:sp>
        <p:nvSpPr>
          <p:cNvPr id="3" name="Content Placeholder 2">
            <a:extLst>
              <a:ext uri="{FF2B5EF4-FFF2-40B4-BE49-F238E27FC236}">
                <a16:creationId xmlns:a16="http://schemas.microsoft.com/office/drawing/2014/main" id="{73356CEB-08E7-3A0F-31F2-8698E1E82D8B}"/>
              </a:ext>
            </a:extLst>
          </p:cNvPr>
          <p:cNvSpPr>
            <a:spLocks noGrp="1"/>
          </p:cNvSpPr>
          <p:nvPr>
            <p:ph idx="1"/>
          </p:nvPr>
        </p:nvSpPr>
        <p:spPr>
          <a:xfrm>
            <a:off x="859205" y="1447852"/>
            <a:ext cx="10515600" cy="4800474"/>
          </a:xfrm>
        </p:spPr>
        <p:txBody>
          <a:bodyPr/>
          <a:lstStyle/>
          <a:p>
            <a:r>
              <a:rPr lang="en-US" dirty="0">
                <a:solidFill>
                  <a:srgbClr val="00B0F0"/>
                </a:solidFill>
              </a:rPr>
              <a:t>Shepherd: understanding his flock’s culture, language, and values</a:t>
            </a:r>
          </a:p>
          <a:p>
            <a:pPr lvl="1">
              <a:buFont typeface="Wingdings" pitchFamily="2" charset="2"/>
              <a:buChar char="ü"/>
            </a:pPr>
            <a:r>
              <a:rPr lang="en-US" dirty="0">
                <a:solidFill>
                  <a:srgbClr val="00B0F0"/>
                </a:solidFill>
              </a:rPr>
              <a:t>Getting to know each other’s “story”</a:t>
            </a:r>
          </a:p>
          <a:p>
            <a:pPr lvl="1">
              <a:buFont typeface="Wingdings" pitchFamily="2" charset="2"/>
              <a:buChar char="ü"/>
            </a:pPr>
            <a:r>
              <a:rPr lang="en-US" dirty="0">
                <a:solidFill>
                  <a:srgbClr val="00B0F0"/>
                </a:solidFill>
              </a:rPr>
              <a:t>Observing age, cultural, and background differences </a:t>
            </a:r>
          </a:p>
          <a:p>
            <a:r>
              <a:rPr lang="en-US" dirty="0">
                <a:solidFill>
                  <a:srgbClr val="FFFF00"/>
                </a:solidFill>
              </a:rPr>
              <a:t>Sacrifice: all his waking time and energy to translations and converts</a:t>
            </a:r>
          </a:p>
          <a:p>
            <a:pPr lvl="1">
              <a:buFont typeface="Wingdings" pitchFamily="2" charset="2"/>
              <a:buChar char="ü"/>
            </a:pPr>
            <a:r>
              <a:rPr lang="en-US" dirty="0"/>
              <a:t>Willing to spend time and resources on evangelization</a:t>
            </a:r>
          </a:p>
          <a:p>
            <a:pPr lvl="1">
              <a:buFont typeface="Wingdings" pitchFamily="2" charset="2"/>
              <a:buChar char="ü"/>
            </a:pPr>
            <a:r>
              <a:rPr lang="en-US" dirty="0"/>
              <a:t>Giving up “the way we do things” to attract new people</a:t>
            </a:r>
          </a:p>
          <a:p>
            <a:pPr lvl="1">
              <a:buFont typeface="Wingdings" pitchFamily="2" charset="2"/>
              <a:buChar char="ü"/>
            </a:pPr>
            <a:r>
              <a:rPr lang="en-US" dirty="0"/>
              <a:t>Showing humility to develop and make way for new council members</a:t>
            </a:r>
          </a:p>
          <a:p>
            <a:pPr lvl="1">
              <a:buFont typeface="Wingdings" pitchFamily="2" charset="2"/>
              <a:buChar char="ü"/>
            </a:pPr>
            <a:endParaRPr lang="en-US" dirty="0"/>
          </a:p>
          <a:p>
            <a:pPr lvl="1">
              <a:buFont typeface="Wingdings" pitchFamily="2" charset="2"/>
              <a:buChar char="ü"/>
            </a:pPr>
            <a:endParaRPr lang="en-US" dirty="0"/>
          </a:p>
        </p:txBody>
      </p:sp>
      <p:sp>
        <p:nvSpPr>
          <p:cNvPr id="4" name="Footer Placeholder 3">
            <a:extLst>
              <a:ext uri="{FF2B5EF4-FFF2-40B4-BE49-F238E27FC236}">
                <a16:creationId xmlns:a16="http://schemas.microsoft.com/office/drawing/2014/main" id="{65D58DA3-6111-16AD-2DFE-8FA0761A5A99}"/>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3968702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59F7-D843-6E31-51D7-9B0F95125EEC}"/>
              </a:ext>
            </a:extLst>
          </p:cNvPr>
          <p:cNvSpPr>
            <a:spLocks noGrp="1"/>
          </p:cNvSpPr>
          <p:nvPr>
            <p:ph type="title"/>
          </p:nvPr>
        </p:nvSpPr>
        <p:spPr>
          <a:xfrm>
            <a:off x="533546" y="340435"/>
            <a:ext cx="10820254" cy="930331"/>
          </a:xfrm>
        </p:spPr>
        <p:txBody>
          <a:bodyPr/>
          <a:lstStyle/>
          <a:p>
            <a:r>
              <a:rPr lang="en-US" sz="3200" dirty="0">
                <a:latin typeface="+mn-lt"/>
              </a:rPr>
              <a:t>Leadership Lessons of St Nicholas of Japan for the Parish Council</a:t>
            </a:r>
          </a:p>
        </p:txBody>
      </p:sp>
      <p:sp>
        <p:nvSpPr>
          <p:cNvPr id="3" name="Content Placeholder 2">
            <a:extLst>
              <a:ext uri="{FF2B5EF4-FFF2-40B4-BE49-F238E27FC236}">
                <a16:creationId xmlns:a16="http://schemas.microsoft.com/office/drawing/2014/main" id="{73356CEB-08E7-3A0F-31F2-8698E1E82D8B}"/>
              </a:ext>
            </a:extLst>
          </p:cNvPr>
          <p:cNvSpPr>
            <a:spLocks noGrp="1"/>
          </p:cNvSpPr>
          <p:nvPr>
            <p:ph idx="1"/>
          </p:nvPr>
        </p:nvSpPr>
        <p:spPr>
          <a:xfrm>
            <a:off x="859205" y="1447852"/>
            <a:ext cx="10515600" cy="4800474"/>
          </a:xfrm>
        </p:spPr>
        <p:txBody>
          <a:bodyPr/>
          <a:lstStyle/>
          <a:p>
            <a:r>
              <a:rPr lang="en-US" dirty="0">
                <a:solidFill>
                  <a:srgbClr val="00B0F0"/>
                </a:solidFill>
              </a:rPr>
              <a:t>Shepherd: understanding his flock’s culture, language, and values</a:t>
            </a:r>
          </a:p>
          <a:p>
            <a:pPr lvl="1">
              <a:buFont typeface="Wingdings" pitchFamily="2" charset="2"/>
              <a:buChar char="ü"/>
            </a:pPr>
            <a:r>
              <a:rPr lang="en-US" dirty="0">
                <a:solidFill>
                  <a:srgbClr val="00B0F0"/>
                </a:solidFill>
              </a:rPr>
              <a:t>Getting to know each other’s “story”</a:t>
            </a:r>
          </a:p>
          <a:p>
            <a:pPr lvl="1">
              <a:buFont typeface="Wingdings" pitchFamily="2" charset="2"/>
              <a:buChar char="ü"/>
            </a:pPr>
            <a:r>
              <a:rPr lang="en-US" dirty="0">
                <a:solidFill>
                  <a:srgbClr val="00B0F0"/>
                </a:solidFill>
              </a:rPr>
              <a:t>Observing age, cultural, and background differences </a:t>
            </a:r>
          </a:p>
          <a:p>
            <a:r>
              <a:rPr lang="en-US" dirty="0">
                <a:solidFill>
                  <a:srgbClr val="00B0F0"/>
                </a:solidFill>
              </a:rPr>
              <a:t>Sacrifice: all his waking time and energy to translations and converts</a:t>
            </a:r>
          </a:p>
          <a:p>
            <a:pPr lvl="1">
              <a:buFont typeface="Wingdings" pitchFamily="2" charset="2"/>
              <a:buChar char="ü"/>
            </a:pPr>
            <a:r>
              <a:rPr lang="en-US" dirty="0">
                <a:solidFill>
                  <a:srgbClr val="00B0F0"/>
                </a:solidFill>
              </a:rPr>
              <a:t>Willing to spend time and resources on evangelization</a:t>
            </a:r>
          </a:p>
          <a:p>
            <a:pPr lvl="1">
              <a:buFont typeface="Wingdings" pitchFamily="2" charset="2"/>
              <a:buChar char="ü"/>
            </a:pPr>
            <a:r>
              <a:rPr lang="en-US" dirty="0">
                <a:solidFill>
                  <a:srgbClr val="00B0F0"/>
                </a:solidFill>
              </a:rPr>
              <a:t>Giving up “the way we do things” to attract new people</a:t>
            </a:r>
          </a:p>
          <a:p>
            <a:pPr lvl="1">
              <a:buFont typeface="Wingdings" pitchFamily="2" charset="2"/>
              <a:buChar char="ü"/>
            </a:pPr>
            <a:r>
              <a:rPr lang="en-US" dirty="0">
                <a:solidFill>
                  <a:srgbClr val="00B0F0"/>
                </a:solidFill>
              </a:rPr>
              <a:t>Showing humility to develop and make way for new council members</a:t>
            </a:r>
          </a:p>
          <a:p>
            <a:r>
              <a:rPr lang="en-US" dirty="0">
                <a:solidFill>
                  <a:srgbClr val="FFFF00"/>
                </a:solidFill>
              </a:rPr>
              <a:t>Service: courage to spread the Word in an antagonistic society</a:t>
            </a:r>
          </a:p>
          <a:p>
            <a:pPr lvl="1">
              <a:buFont typeface="Wingdings" pitchFamily="2" charset="2"/>
              <a:buChar char="ü"/>
            </a:pPr>
            <a:r>
              <a:rPr lang="en-US" dirty="0"/>
              <a:t>Understanding the “other” and equipping ourselves with the Truth</a:t>
            </a:r>
          </a:p>
          <a:p>
            <a:pPr lvl="1">
              <a:buFont typeface="Wingdings" pitchFamily="2" charset="2"/>
              <a:buChar char="ü"/>
            </a:pPr>
            <a:r>
              <a:rPr lang="en-US" dirty="0"/>
              <a:t>Spending time with potential inquirers that might not pan out</a:t>
            </a:r>
          </a:p>
          <a:p>
            <a:pPr lvl="1">
              <a:buFont typeface="Wingdings" pitchFamily="2" charset="2"/>
              <a:buChar char="ü"/>
            </a:pPr>
            <a:endParaRPr lang="en-US" dirty="0"/>
          </a:p>
          <a:p>
            <a:pPr lvl="1">
              <a:buFont typeface="Wingdings" pitchFamily="2" charset="2"/>
              <a:buChar char="ü"/>
            </a:pPr>
            <a:endParaRPr lang="en-US" dirty="0"/>
          </a:p>
        </p:txBody>
      </p:sp>
      <p:sp>
        <p:nvSpPr>
          <p:cNvPr id="4" name="Footer Placeholder 3">
            <a:extLst>
              <a:ext uri="{FF2B5EF4-FFF2-40B4-BE49-F238E27FC236}">
                <a16:creationId xmlns:a16="http://schemas.microsoft.com/office/drawing/2014/main" id="{65D58DA3-6111-16AD-2DFE-8FA0761A5A99}"/>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364387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7410-20A2-BE1B-26A9-9E05C4BC20AC}"/>
              </a:ext>
            </a:extLst>
          </p:cNvPr>
          <p:cNvSpPr>
            <a:spLocks noGrp="1"/>
          </p:cNvSpPr>
          <p:nvPr>
            <p:ph type="title"/>
          </p:nvPr>
        </p:nvSpPr>
        <p:spPr>
          <a:xfrm>
            <a:off x="3746540" y="219976"/>
            <a:ext cx="8153324" cy="1325563"/>
          </a:xfrm>
        </p:spPr>
        <p:txBody>
          <a:bodyPr rtlCol="0">
            <a:normAutofit/>
          </a:bodyPr>
          <a:lstStyle/>
          <a:p>
            <a:pPr defTabSz="914377" eaLnBrk="1" fontAlgn="auto" hangingPunct="1">
              <a:spcAft>
                <a:spcPts val="0"/>
              </a:spcAft>
              <a:defRPr/>
            </a:pPr>
            <a:r>
              <a:rPr lang="en-US" sz="3200" dirty="0">
                <a:latin typeface="+mn-lt"/>
              </a:rPr>
              <a:t>Leadership Lessons from the Priest/ Presbyter</a:t>
            </a:r>
          </a:p>
        </p:txBody>
      </p:sp>
      <p:sp>
        <p:nvSpPr>
          <p:cNvPr id="3" name="Footer Placeholder 2">
            <a:extLst>
              <a:ext uri="{FF2B5EF4-FFF2-40B4-BE49-F238E27FC236}">
                <a16:creationId xmlns:a16="http://schemas.microsoft.com/office/drawing/2014/main" id="{D0637EE4-A973-317C-9478-CEB392844980}"/>
              </a:ext>
            </a:extLst>
          </p:cNvPr>
          <p:cNvSpPr>
            <a:spLocks noGrp="1"/>
          </p:cNvSpPr>
          <p:nvPr>
            <p:ph type="ftr" sz="quarter" idx="11"/>
          </p:nvPr>
        </p:nvSpPr>
        <p:spPr/>
        <p:txBody>
          <a:bodyPr/>
          <a:lstStyle/>
          <a:p>
            <a:pPr defTabSz="914400">
              <a:defRPr/>
            </a:pPr>
            <a:r>
              <a:rPr lang="en-US">
                <a:solidFill>
                  <a:prstClr val="white">
                    <a:tint val="75000"/>
                  </a:prstClr>
                </a:solidFill>
              </a:rPr>
              <a:t>All Rights Reserved  Peter M Danilchick 2023</a:t>
            </a:r>
            <a:endParaRPr lang="en-US" dirty="0">
              <a:solidFill>
                <a:prstClr val="white">
                  <a:tint val="75000"/>
                </a:prstClr>
              </a:solidFill>
            </a:endParaRPr>
          </a:p>
        </p:txBody>
      </p:sp>
      <p:sp>
        <p:nvSpPr>
          <p:cNvPr id="6" name="TextBox 5">
            <a:extLst>
              <a:ext uri="{FF2B5EF4-FFF2-40B4-BE49-F238E27FC236}">
                <a16:creationId xmlns:a16="http://schemas.microsoft.com/office/drawing/2014/main" id="{391D0C68-5450-CA19-0A4E-1D41492C841A}"/>
              </a:ext>
            </a:extLst>
          </p:cNvPr>
          <p:cNvSpPr txBox="1"/>
          <p:nvPr/>
        </p:nvSpPr>
        <p:spPr>
          <a:xfrm>
            <a:off x="4830269" y="1528763"/>
            <a:ext cx="6178550" cy="4340225"/>
          </a:xfrm>
          <a:prstGeom prst="rect">
            <a:avLst/>
          </a:prstGeom>
          <a:noFill/>
        </p:spPr>
        <p:txBody>
          <a:bodyPr>
            <a:spAutoFit/>
          </a:bodyPr>
          <a:lstStyle/>
          <a:p>
            <a:pPr eaLnBrk="1" fontAlgn="auto" hangingPunct="1">
              <a:spcBef>
                <a:spcPts val="0"/>
              </a:spcBef>
              <a:spcAft>
                <a:spcPts val="0"/>
              </a:spcAft>
              <a:defRPr/>
            </a:pPr>
            <a:r>
              <a:rPr lang="en-US" sz="3200" b="1" dirty="0">
                <a:solidFill>
                  <a:prstClr val="white"/>
                </a:solidFill>
                <a:latin typeface="Calibri" panose="020F0502020204030204"/>
                <a:ea typeface="+mn-ea"/>
              </a:rPr>
              <a:t>St John of Kronstadt (1829-1908)</a:t>
            </a:r>
          </a:p>
          <a:p>
            <a:pPr eaLnBrk="1" fontAlgn="auto" hangingPunct="1">
              <a:spcBef>
                <a:spcPts val="0"/>
              </a:spcBef>
              <a:spcAft>
                <a:spcPts val="0"/>
              </a:spcAft>
              <a:defRPr/>
            </a:pPr>
            <a:endParaRPr lang="en-US" sz="800" dirty="0">
              <a:solidFill>
                <a:prstClr val="white"/>
              </a:solidFill>
              <a:latin typeface="Calibri" panose="020F0502020204030204"/>
              <a:ea typeface="+mn-ea"/>
            </a:endParaRPr>
          </a:p>
          <a:p>
            <a:pPr marL="285744" indent="-285744" eaLnBrk="1" fontAlgn="auto" hangingPunct="1">
              <a:spcBef>
                <a:spcPts val="0"/>
              </a:spcBef>
              <a:spcAft>
                <a:spcPts val="0"/>
              </a:spcAft>
              <a:buFont typeface="Arial" panose="020B0604020202020204" pitchFamily="34" charset="0"/>
              <a:buChar char="•"/>
              <a:defRPr/>
            </a:pPr>
            <a:r>
              <a:rPr lang="en-US" sz="2400" dirty="0">
                <a:solidFill>
                  <a:prstClr val="white"/>
                </a:solidFill>
                <a:latin typeface="+mn-lt"/>
                <a:ea typeface="+mn-ea"/>
              </a:rPr>
              <a:t>An </a:t>
            </a:r>
            <a:r>
              <a:rPr lang="en-US" sz="2400" i="1" dirty="0">
                <a:solidFill>
                  <a:prstClr val="white"/>
                </a:solidFill>
                <a:latin typeface="+mn-lt"/>
                <a:ea typeface="+mn-ea"/>
              </a:rPr>
              <a:t>“ordinary priest of an ordinary parish”</a:t>
            </a:r>
          </a:p>
          <a:p>
            <a:pPr marL="800100" lvl="1" indent="-342900" eaLnBrk="1" fontAlgn="auto" hangingPunct="1">
              <a:spcBef>
                <a:spcPts val="0"/>
              </a:spcBef>
              <a:spcAft>
                <a:spcPts val="0"/>
              </a:spcAft>
              <a:buFont typeface="Wingdings" pitchFamily="2" charset="2"/>
              <a:buChar char="ü"/>
              <a:defRPr/>
            </a:pPr>
            <a:r>
              <a:rPr lang="en-US" sz="2400" dirty="0">
                <a:solidFill>
                  <a:prstClr val="white"/>
                </a:solidFill>
                <a:latin typeface="+mn-lt"/>
                <a:ea typeface="+mn-ea"/>
              </a:rPr>
              <a:t>Spent most time in poorest part of town</a:t>
            </a:r>
          </a:p>
          <a:p>
            <a:pPr marL="800100" lvl="1" indent="-342900" eaLnBrk="1" fontAlgn="auto" hangingPunct="1">
              <a:spcBef>
                <a:spcPts val="0"/>
              </a:spcBef>
              <a:spcAft>
                <a:spcPts val="0"/>
              </a:spcAft>
              <a:buFont typeface="Wingdings" pitchFamily="2" charset="2"/>
              <a:buChar char="ü"/>
              <a:defRPr/>
            </a:pPr>
            <a:r>
              <a:rPr lang="en-US" sz="2400" dirty="0">
                <a:solidFill>
                  <a:prstClr val="white"/>
                </a:solidFill>
                <a:latin typeface="+mn-lt"/>
                <a:ea typeface="+mn-ea"/>
              </a:rPr>
              <a:t>Gave away his own shoes and money</a:t>
            </a:r>
          </a:p>
          <a:p>
            <a:pPr marL="285744" indent="-285744" eaLnBrk="1" fontAlgn="auto" hangingPunct="1">
              <a:spcBef>
                <a:spcPts val="0"/>
              </a:spcBef>
              <a:spcAft>
                <a:spcPts val="0"/>
              </a:spcAft>
              <a:buFont typeface="Arial" panose="020B0604020202020204" pitchFamily="34" charset="0"/>
              <a:buChar char="•"/>
              <a:defRPr/>
            </a:pPr>
            <a:r>
              <a:rPr lang="en-US" sz="2400" dirty="0">
                <a:solidFill>
                  <a:prstClr val="white"/>
                </a:solidFill>
                <a:latin typeface="+mn-lt"/>
                <a:ea typeface="+mn-ea"/>
              </a:rPr>
              <a:t>Founded a House of Industry for the poor</a:t>
            </a:r>
          </a:p>
          <a:p>
            <a:pPr marL="285744" indent="-285744" eaLnBrk="1" fontAlgn="auto" hangingPunct="1">
              <a:spcBef>
                <a:spcPts val="0"/>
              </a:spcBef>
              <a:spcAft>
                <a:spcPts val="0"/>
              </a:spcAft>
              <a:buFont typeface="Arial" panose="020B0604020202020204" pitchFamily="34" charset="0"/>
              <a:buChar char="•"/>
              <a:defRPr/>
            </a:pPr>
            <a:r>
              <a:rPr lang="en-US" sz="2400" dirty="0">
                <a:solidFill>
                  <a:prstClr val="white"/>
                </a:solidFill>
                <a:latin typeface="+mn-lt"/>
                <a:ea typeface="+mn-ea"/>
              </a:rPr>
              <a:t>Partook daily of the Body and Blood of Christ</a:t>
            </a:r>
          </a:p>
          <a:p>
            <a:pPr marL="800100" lvl="1" indent="-342900" eaLnBrk="1" fontAlgn="auto" hangingPunct="1">
              <a:spcBef>
                <a:spcPts val="0"/>
              </a:spcBef>
              <a:spcAft>
                <a:spcPts val="0"/>
              </a:spcAft>
              <a:buFont typeface="Wingdings" pitchFamily="2" charset="2"/>
              <a:buChar char="ü"/>
              <a:defRPr/>
            </a:pPr>
            <a:r>
              <a:rPr lang="en-US" sz="2400" dirty="0">
                <a:solidFill>
                  <a:prstClr val="white"/>
                </a:solidFill>
                <a:latin typeface="+mn-lt"/>
                <a:ea typeface="+mn-ea"/>
              </a:rPr>
              <a:t>“</a:t>
            </a:r>
            <a:r>
              <a:rPr lang="en-US" sz="2400" i="1" dirty="0">
                <a:solidFill>
                  <a:prstClr val="white"/>
                </a:solidFill>
                <a:latin typeface="+mn-lt"/>
                <a:ea typeface="+mn-ea"/>
              </a:rPr>
              <a:t>I die when I am not celebrating the Liturgy</a:t>
            </a:r>
            <a:r>
              <a:rPr lang="en-US" sz="2400" dirty="0">
                <a:solidFill>
                  <a:prstClr val="white"/>
                </a:solidFill>
                <a:latin typeface="+mn-lt"/>
                <a:ea typeface="+mn-ea"/>
              </a:rPr>
              <a:t>”</a:t>
            </a:r>
          </a:p>
          <a:p>
            <a:pPr marL="285744" indent="-285744" eaLnBrk="1" fontAlgn="auto" hangingPunct="1">
              <a:spcBef>
                <a:spcPts val="0"/>
              </a:spcBef>
              <a:spcAft>
                <a:spcPts val="0"/>
              </a:spcAft>
              <a:buFont typeface="Arial" panose="020B0604020202020204" pitchFamily="34" charset="0"/>
              <a:buChar char="•"/>
              <a:defRPr/>
            </a:pPr>
            <a:endParaRPr lang="en-US" sz="800" dirty="0">
              <a:solidFill>
                <a:prstClr val="white"/>
              </a:solidFill>
              <a:latin typeface="Calibri" panose="020F0502020204030204"/>
              <a:ea typeface="+mn-ea"/>
            </a:endParaRPr>
          </a:p>
          <a:p>
            <a:pPr eaLnBrk="1" fontAlgn="auto" hangingPunct="1">
              <a:spcBef>
                <a:spcPts val="0"/>
              </a:spcBef>
              <a:spcAft>
                <a:spcPts val="0"/>
              </a:spcAft>
              <a:defRPr/>
            </a:pPr>
            <a:r>
              <a:rPr lang="en-US" sz="2000" i="1" dirty="0">
                <a:solidFill>
                  <a:prstClr val="white"/>
                </a:solidFill>
                <a:latin typeface="Calibri" panose="020F0502020204030204"/>
                <a:ea typeface="+mn-ea"/>
              </a:rPr>
              <a:t>“He was simply convinced that God cannot refuse to hear the prayer of insistent petition accompanied by the oblation of self” – George Fedotov</a:t>
            </a:r>
          </a:p>
        </p:txBody>
      </p:sp>
      <p:sp>
        <p:nvSpPr>
          <p:cNvPr id="7" name="TextBox 6">
            <a:extLst>
              <a:ext uri="{FF2B5EF4-FFF2-40B4-BE49-F238E27FC236}">
                <a16:creationId xmlns:a16="http://schemas.microsoft.com/office/drawing/2014/main" id="{81DE19F6-0E91-3E72-EED1-73A81E4E186E}"/>
              </a:ext>
            </a:extLst>
          </p:cNvPr>
          <p:cNvSpPr txBox="1"/>
          <p:nvPr/>
        </p:nvSpPr>
        <p:spPr>
          <a:xfrm>
            <a:off x="4810125" y="6018213"/>
            <a:ext cx="6710363" cy="338137"/>
          </a:xfrm>
          <a:prstGeom prst="rect">
            <a:avLst/>
          </a:prstGeom>
          <a:noFill/>
        </p:spPr>
        <p:txBody>
          <a:bodyPr>
            <a:spAutoFit/>
          </a:bodyPr>
          <a:lstStyle/>
          <a:p>
            <a:pPr eaLnBrk="1" fontAlgn="auto" hangingPunct="1">
              <a:spcBef>
                <a:spcPts val="0"/>
              </a:spcBef>
              <a:spcAft>
                <a:spcPts val="0"/>
              </a:spcAft>
              <a:defRPr/>
            </a:pPr>
            <a:r>
              <a:rPr lang="en-US" sz="1600" i="1" dirty="0">
                <a:solidFill>
                  <a:prstClr val="white"/>
                </a:solidFill>
                <a:latin typeface="Calibri" panose="020F0502020204030204"/>
                <a:ea typeface="+mn-ea"/>
              </a:rPr>
              <a:t>Source: W. J. </a:t>
            </a:r>
            <a:r>
              <a:rPr lang="en-US" sz="1600" i="1" dirty="0" err="1">
                <a:solidFill>
                  <a:prstClr val="white"/>
                </a:solidFill>
                <a:latin typeface="Calibri" panose="020F0502020204030204"/>
                <a:ea typeface="+mn-ea"/>
              </a:rPr>
              <a:t>Grisbrooke</a:t>
            </a:r>
            <a:r>
              <a:rPr lang="en-US" sz="1600" i="1" dirty="0">
                <a:solidFill>
                  <a:prstClr val="white"/>
                </a:solidFill>
                <a:latin typeface="Calibri" panose="020F0502020204030204"/>
                <a:ea typeface="+mn-ea"/>
              </a:rPr>
              <a:t>, </a:t>
            </a:r>
            <a:r>
              <a:rPr lang="en-US" sz="1600" i="1" u="sng" dirty="0">
                <a:solidFill>
                  <a:prstClr val="white"/>
                </a:solidFill>
                <a:latin typeface="Calibri" panose="020F0502020204030204"/>
                <a:ea typeface="+mn-ea"/>
              </a:rPr>
              <a:t>Spiritual Counsels of Father John of Kronstadt</a:t>
            </a:r>
          </a:p>
        </p:txBody>
      </p:sp>
      <p:pic>
        <p:nvPicPr>
          <p:cNvPr id="31750" name="Picture 2" descr="https://upload.wikimedia.org/wikipedia/commons/7/74/Johannes_von_Kronstadt_2.jpg">
            <a:extLst>
              <a:ext uri="{FF2B5EF4-FFF2-40B4-BE49-F238E27FC236}">
                <a16:creationId xmlns:a16="http://schemas.microsoft.com/office/drawing/2014/main" id="{DCB9A843-C18D-F11D-D9A4-0AD3A014A5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9525" y="1511300"/>
            <a:ext cx="3089275" cy="4845050"/>
          </a:xfrm>
          <a:noFill/>
          <a:ln w="57150">
            <a:solidFill>
              <a:schemeClr val="tx1"/>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59F7-D843-6E31-51D7-9B0F95125EEC}"/>
              </a:ext>
            </a:extLst>
          </p:cNvPr>
          <p:cNvSpPr>
            <a:spLocks noGrp="1"/>
          </p:cNvSpPr>
          <p:nvPr>
            <p:ph type="title"/>
          </p:nvPr>
        </p:nvSpPr>
        <p:spPr>
          <a:xfrm>
            <a:off x="533546" y="340435"/>
            <a:ext cx="10820254" cy="930331"/>
          </a:xfrm>
        </p:spPr>
        <p:txBody>
          <a:bodyPr/>
          <a:lstStyle/>
          <a:p>
            <a:r>
              <a:rPr lang="en-US" sz="3200" dirty="0">
                <a:latin typeface="+mn-lt"/>
              </a:rPr>
              <a:t>Leadership Lessons of St John of Kronstadt for the Parish Council</a:t>
            </a:r>
          </a:p>
        </p:txBody>
      </p:sp>
      <p:sp>
        <p:nvSpPr>
          <p:cNvPr id="3" name="Content Placeholder 2">
            <a:extLst>
              <a:ext uri="{FF2B5EF4-FFF2-40B4-BE49-F238E27FC236}">
                <a16:creationId xmlns:a16="http://schemas.microsoft.com/office/drawing/2014/main" id="{73356CEB-08E7-3A0F-31F2-8698E1E82D8B}"/>
              </a:ext>
            </a:extLst>
          </p:cNvPr>
          <p:cNvSpPr>
            <a:spLocks noGrp="1"/>
          </p:cNvSpPr>
          <p:nvPr>
            <p:ph idx="1"/>
          </p:nvPr>
        </p:nvSpPr>
        <p:spPr>
          <a:xfrm>
            <a:off x="859205" y="1447852"/>
            <a:ext cx="10515600" cy="4800474"/>
          </a:xfrm>
        </p:spPr>
        <p:txBody>
          <a:bodyPr/>
          <a:lstStyle/>
          <a:p>
            <a:r>
              <a:rPr lang="en-US" dirty="0">
                <a:solidFill>
                  <a:srgbClr val="FFFF00"/>
                </a:solidFill>
              </a:rPr>
              <a:t>Shepherd: visiting and caring for his Kronstadt flock</a:t>
            </a:r>
          </a:p>
          <a:p>
            <a:pPr lvl="1">
              <a:buFont typeface="Wingdings" pitchFamily="2" charset="2"/>
              <a:buChar char="ü"/>
            </a:pPr>
            <a:r>
              <a:rPr lang="en-US" dirty="0"/>
              <a:t>Remembering forgotten members of the parish and contacting them</a:t>
            </a:r>
          </a:p>
          <a:p>
            <a:pPr lvl="1">
              <a:buFont typeface="Wingdings" pitchFamily="2" charset="2"/>
              <a:buChar char="ü"/>
            </a:pPr>
            <a:r>
              <a:rPr lang="en-US" dirty="0"/>
              <a:t>Welcoming, gathering, and integrating guests and new/old members</a:t>
            </a:r>
          </a:p>
          <a:p>
            <a:pPr lvl="1">
              <a:buFont typeface="Wingdings" pitchFamily="2" charset="2"/>
              <a:buChar char="ü"/>
            </a:pPr>
            <a:r>
              <a:rPr lang="en-US" dirty="0"/>
              <a:t>Setting the spiritual example for the rest of the community</a:t>
            </a:r>
          </a:p>
          <a:p>
            <a:pPr lvl="1">
              <a:buFont typeface="Wingdings" pitchFamily="2" charset="2"/>
              <a:buChar char="ü"/>
            </a:pPr>
            <a:endParaRPr lang="en-US" dirty="0"/>
          </a:p>
          <a:p>
            <a:pPr lvl="1">
              <a:buFont typeface="Wingdings" pitchFamily="2" charset="2"/>
              <a:buChar char="ü"/>
            </a:pPr>
            <a:endParaRPr lang="en-US" dirty="0"/>
          </a:p>
        </p:txBody>
      </p:sp>
      <p:sp>
        <p:nvSpPr>
          <p:cNvPr id="4" name="Footer Placeholder 3">
            <a:extLst>
              <a:ext uri="{FF2B5EF4-FFF2-40B4-BE49-F238E27FC236}">
                <a16:creationId xmlns:a16="http://schemas.microsoft.com/office/drawing/2014/main" id="{65D58DA3-6111-16AD-2DFE-8FA0761A5A99}"/>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50534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59F7-D843-6E31-51D7-9B0F95125EEC}"/>
              </a:ext>
            </a:extLst>
          </p:cNvPr>
          <p:cNvSpPr>
            <a:spLocks noGrp="1"/>
          </p:cNvSpPr>
          <p:nvPr>
            <p:ph type="title"/>
          </p:nvPr>
        </p:nvSpPr>
        <p:spPr>
          <a:xfrm>
            <a:off x="533546" y="340435"/>
            <a:ext cx="10820254" cy="930331"/>
          </a:xfrm>
        </p:spPr>
        <p:txBody>
          <a:bodyPr/>
          <a:lstStyle/>
          <a:p>
            <a:r>
              <a:rPr lang="en-US" sz="3200" dirty="0">
                <a:latin typeface="+mn-lt"/>
              </a:rPr>
              <a:t>Leadership Lessons of St John of Kronstadt for the Parish Council</a:t>
            </a:r>
          </a:p>
        </p:txBody>
      </p:sp>
      <p:sp>
        <p:nvSpPr>
          <p:cNvPr id="3" name="Content Placeholder 2">
            <a:extLst>
              <a:ext uri="{FF2B5EF4-FFF2-40B4-BE49-F238E27FC236}">
                <a16:creationId xmlns:a16="http://schemas.microsoft.com/office/drawing/2014/main" id="{73356CEB-08E7-3A0F-31F2-8698E1E82D8B}"/>
              </a:ext>
            </a:extLst>
          </p:cNvPr>
          <p:cNvSpPr>
            <a:spLocks noGrp="1"/>
          </p:cNvSpPr>
          <p:nvPr>
            <p:ph idx="1"/>
          </p:nvPr>
        </p:nvSpPr>
        <p:spPr>
          <a:xfrm>
            <a:off x="859205" y="1447852"/>
            <a:ext cx="10515600" cy="4800474"/>
          </a:xfrm>
        </p:spPr>
        <p:txBody>
          <a:bodyPr/>
          <a:lstStyle/>
          <a:p>
            <a:r>
              <a:rPr lang="en-US" dirty="0">
                <a:solidFill>
                  <a:srgbClr val="00B0F0"/>
                </a:solidFill>
              </a:rPr>
              <a:t>Shepherd: visiting and caring for his Kronstadt flock</a:t>
            </a:r>
          </a:p>
          <a:p>
            <a:pPr lvl="1">
              <a:buFont typeface="Wingdings" pitchFamily="2" charset="2"/>
              <a:buChar char="ü"/>
            </a:pPr>
            <a:r>
              <a:rPr lang="en-US" dirty="0">
                <a:solidFill>
                  <a:srgbClr val="00B0F0"/>
                </a:solidFill>
              </a:rPr>
              <a:t>Remembering forgotten members of the parish and contacting them</a:t>
            </a:r>
          </a:p>
          <a:p>
            <a:pPr lvl="1">
              <a:buFont typeface="Wingdings" pitchFamily="2" charset="2"/>
              <a:buChar char="ü"/>
            </a:pPr>
            <a:r>
              <a:rPr lang="en-US" dirty="0">
                <a:solidFill>
                  <a:srgbClr val="00B0F0"/>
                </a:solidFill>
              </a:rPr>
              <a:t>Welcoming, gathering, and integrating guests and new/old members</a:t>
            </a:r>
          </a:p>
          <a:p>
            <a:pPr lvl="1">
              <a:buFont typeface="Wingdings" pitchFamily="2" charset="2"/>
              <a:buChar char="ü"/>
            </a:pPr>
            <a:r>
              <a:rPr lang="en-US" dirty="0">
                <a:solidFill>
                  <a:srgbClr val="00B0F0"/>
                </a:solidFill>
              </a:rPr>
              <a:t>Setting the spiritual example for the rest of the community</a:t>
            </a:r>
          </a:p>
          <a:p>
            <a:r>
              <a:rPr lang="en-US" dirty="0">
                <a:solidFill>
                  <a:srgbClr val="FFFF00"/>
                </a:solidFill>
              </a:rPr>
              <a:t>Sacrifice: all his waking time, energy, attention to the poor</a:t>
            </a:r>
          </a:p>
          <a:p>
            <a:pPr lvl="1">
              <a:buFont typeface="Wingdings" pitchFamily="2" charset="2"/>
              <a:buChar char="ü"/>
            </a:pPr>
            <a:r>
              <a:rPr lang="en-US" dirty="0"/>
              <a:t>Donating time, talent, and resources for the mission of the Church</a:t>
            </a:r>
          </a:p>
          <a:p>
            <a:pPr lvl="1">
              <a:buFont typeface="Wingdings" pitchFamily="2" charset="2"/>
              <a:buChar char="ü"/>
            </a:pPr>
            <a:r>
              <a:rPr lang="en-US" dirty="0"/>
              <a:t>Giving up personal ego and pride to work with others on the Council</a:t>
            </a:r>
          </a:p>
          <a:p>
            <a:pPr lvl="1">
              <a:buFont typeface="Wingdings" pitchFamily="2" charset="2"/>
              <a:buChar char="ü"/>
            </a:pPr>
            <a:endParaRPr lang="en-US" dirty="0"/>
          </a:p>
          <a:p>
            <a:pPr lvl="1">
              <a:buFont typeface="Wingdings" pitchFamily="2" charset="2"/>
              <a:buChar char="ü"/>
            </a:pPr>
            <a:endParaRPr lang="en-US" dirty="0"/>
          </a:p>
        </p:txBody>
      </p:sp>
      <p:sp>
        <p:nvSpPr>
          <p:cNvPr id="4" name="Footer Placeholder 3">
            <a:extLst>
              <a:ext uri="{FF2B5EF4-FFF2-40B4-BE49-F238E27FC236}">
                <a16:creationId xmlns:a16="http://schemas.microsoft.com/office/drawing/2014/main" id="{65D58DA3-6111-16AD-2DFE-8FA0761A5A99}"/>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3988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309C-3D52-5A52-9292-87FA97751A26}"/>
              </a:ext>
            </a:extLst>
          </p:cNvPr>
          <p:cNvSpPr>
            <a:spLocks noGrp="1"/>
          </p:cNvSpPr>
          <p:nvPr>
            <p:ph type="title"/>
          </p:nvPr>
        </p:nvSpPr>
        <p:spPr>
          <a:xfrm>
            <a:off x="609744" y="822203"/>
            <a:ext cx="10515600" cy="854133"/>
          </a:xfrm>
        </p:spPr>
        <p:txBody>
          <a:bodyPr/>
          <a:lstStyle/>
          <a:p>
            <a:r>
              <a:rPr lang="en-US" sz="3200" dirty="0">
                <a:solidFill>
                  <a:schemeClr val="bg1"/>
                </a:solidFill>
                <a:latin typeface="+mn-lt"/>
              </a:rPr>
              <a:t>How do the Parish and her Bishop relate to one another?</a:t>
            </a:r>
          </a:p>
        </p:txBody>
      </p:sp>
      <p:sp>
        <p:nvSpPr>
          <p:cNvPr id="3" name="Content Placeholder 2">
            <a:extLst>
              <a:ext uri="{FF2B5EF4-FFF2-40B4-BE49-F238E27FC236}">
                <a16:creationId xmlns:a16="http://schemas.microsoft.com/office/drawing/2014/main" id="{5BA26C34-0F6B-D027-7CA1-0E3C4E3B739F}"/>
              </a:ext>
            </a:extLst>
          </p:cNvPr>
          <p:cNvSpPr>
            <a:spLocks noGrp="1"/>
          </p:cNvSpPr>
          <p:nvPr>
            <p:ph idx="1"/>
          </p:nvPr>
        </p:nvSpPr>
        <p:spPr/>
        <p:txBody>
          <a:bodyPr/>
          <a:lstStyle/>
          <a:p>
            <a:r>
              <a:rPr lang="en-US" sz="2800" b="0" i="0" dirty="0">
                <a:solidFill>
                  <a:schemeClr val="bg1"/>
                </a:solidFill>
                <a:effectLst/>
              </a:rPr>
              <a:t>The Parish is the local eucharistic community of the Church</a:t>
            </a:r>
          </a:p>
          <a:p>
            <a:pPr lvl="1">
              <a:buFont typeface="Wingdings" pitchFamily="2" charset="2"/>
              <a:buChar char="ü"/>
            </a:pPr>
            <a:r>
              <a:rPr lang="en-US" b="0" i="0" dirty="0">
                <a:solidFill>
                  <a:schemeClr val="bg1"/>
                </a:solidFill>
                <a:effectLst/>
              </a:rPr>
              <a:t>under the spiritual leadership of the local Bishop </a:t>
            </a:r>
          </a:p>
          <a:p>
            <a:pPr lvl="1"/>
            <a:endParaRPr lang="en-US" dirty="0">
              <a:solidFill>
                <a:schemeClr val="bg1"/>
              </a:solidFill>
            </a:endParaRPr>
          </a:p>
          <a:p>
            <a:r>
              <a:rPr lang="en-US" dirty="0">
                <a:solidFill>
                  <a:schemeClr val="bg1"/>
                </a:solidFill>
              </a:rPr>
              <a:t>The Bishop</a:t>
            </a:r>
            <a:r>
              <a:rPr lang="en-US" b="0" i="0" dirty="0">
                <a:solidFill>
                  <a:schemeClr val="bg1"/>
                </a:solidFill>
                <a:effectLst/>
              </a:rPr>
              <a:t> appoints Parish Clergy </a:t>
            </a:r>
          </a:p>
          <a:p>
            <a:pPr lvl="1">
              <a:buFont typeface="Wingdings" pitchFamily="2" charset="2"/>
              <a:buChar char="ü"/>
            </a:pPr>
            <a:r>
              <a:rPr lang="en-US" b="0" i="0" dirty="0">
                <a:solidFill>
                  <a:schemeClr val="bg1"/>
                </a:solidFill>
                <a:effectLst/>
              </a:rPr>
              <a:t>who are accountable to him, </a:t>
            </a:r>
          </a:p>
          <a:p>
            <a:pPr lvl="1">
              <a:buFont typeface="Wingdings" pitchFamily="2" charset="2"/>
              <a:buChar char="ü"/>
            </a:pPr>
            <a:r>
              <a:rPr lang="en-US" b="0" i="0" dirty="0">
                <a:solidFill>
                  <a:schemeClr val="bg1"/>
                </a:solidFill>
                <a:effectLst/>
              </a:rPr>
              <a:t>maintaining a relationship with them that is at once hierarchical and conciliar, </a:t>
            </a:r>
          </a:p>
          <a:p>
            <a:pPr lvl="1">
              <a:buFont typeface="Wingdings" pitchFamily="2" charset="2"/>
              <a:buChar char="ü"/>
            </a:pPr>
            <a:r>
              <a:rPr lang="en-US" b="0" i="0" dirty="0">
                <a:solidFill>
                  <a:schemeClr val="bg1"/>
                </a:solidFill>
                <a:effectLst/>
              </a:rPr>
              <a:t>marked by obedience and collaboration.</a:t>
            </a:r>
          </a:p>
          <a:p>
            <a:endParaRPr lang="en-US" dirty="0"/>
          </a:p>
        </p:txBody>
      </p:sp>
      <p:sp>
        <p:nvSpPr>
          <p:cNvPr id="4" name="Footer Placeholder 3">
            <a:extLst>
              <a:ext uri="{FF2B5EF4-FFF2-40B4-BE49-F238E27FC236}">
                <a16:creationId xmlns:a16="http://schemas.microsoft.com/office/drawing/2014/main" id="{70ACFBE2-4E05-48D1-AA29-067F01D75BD2}"/>
              </a:ext>
            </a:extLst>
          </p:cNvPr>
          <p:cNvSpPr>
            <a:spLocks noGrp="1"/>
          </p:cNvSpPr>
          <p:nvPr>
            <p:ph type="ftr" sz="quarter" idx="11"/>
          </p:nvPr>
        </p:nvSpPr>
        <p:spPr/>
        <p:txBody>
          <a:bodyPr/>
          <a:lstStyle/>
          <a:p>
            <a:pPr>
              <a:defRPr/>
            </a:pPr>
            <a:r>
              <a:rPr lang="en-US" altLang="en-US"/>
              <a:t>All Rights Reserved  Peter M Danilchick 2023</a:t>
            </a:r>
          </a:p>
        </p:txBody>
      </p:sp>
    </p:spTree>
    <p:extLst>
      <p:ext uri="{BB962C8B-B14F-4D97-AF65-F5344CB8AC3E}">
        <p14:creationId xmlns:p14="http://schemas.microsoft.com/office/powerpoint/2010/main" val="1426862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59F7-D843-6E31-51D7-9B0F95125EEC}"/>
              </a:ext>
            </a:extLst>
          </p:cNvPr>
          <p:cNvSpPr>
            <a:spLocks noGrp="1"/>
          </p:cNvSpPr>
          <p:nvPr>
            <p:ph type="title"/>
          </p:nvPr>
        </p:nvSpPr>
        <p:spPr>
          <a:xfrm>
            <a:off x="533546" y="340435"/>
            <a:ext cx="10820254" cy="930331"/>
          </a:xfrm>
        </p:spPr>
        <p:txBody>
          <a:bodyPr/>
          <a:lstStyle/>
          <a:p>
            <a:r>
              <a:rPr lang="en-US" sz="3200" dirty="0">
                <a:latin typeface="+mn-lt"/>
              </a:rPr>
              <a:t>Leadership Lessons of St John of Kronstadt for the Parish Council</a:t>
            </a:r>
          </a:p>
        </p:txBody>
      </p:sp>
      <p:sp>
        <p:nvSpPr>
          <p:cNvPr id="3" name="Content Placeholder 2">
            <a:extLst>
              <a:ext uri="{FF2B5EF4-FFF2-40B4-BE49-F238E27FC236}">
                <a16:creationId xmlns:a16="http://schemas.microsoft.com/office/drawing/2014/main" id="{73356CEB-08E7-3A0F-31F2-8698E1E82D8B}"/>
              </a:ext>
            </a:extLst>
          </p:cNvPr>
          <p:cNvSpPr>
            <a:spLocks noGrp="1"/>
          </p:cNvSpPr>
          <p:nvPr>
            <p:ph idx="1"/>
          </p:nvPr>
        </p:nvSpPr>
        <p:spPr>
          <a:xfrm>
            <a:off x="859205" y="1447852"/>
            <a:ext cx="10515600" cy="4800474"/>
          </a:xfrm>
        </p:spPr>
        <p:txBody>
          <a:bodyPr/>
          <a:lstStyle/>
          <a:p>
            <a:r>
              <a:rPr lang="en-US" dirty="0">
                <a:solidFill>
                  <a:srgbClr val="00B0F0"/>
                </a:solidFill>
              </a:rPr>
              <a:t>Shepherd: visiting and caring for his Kronstadt flock</a:t>
            </a:r>
          </a:p>
          <a:p>
            <a:pPr lvl="1">
              <a:buFont typeface="Wingdings" pitchFamily="2" charset="2"/>
              <a:buChar char="ü"/>
            </a:pPr>
            <a:r>
              <a:rPr lang="en-US" dirty="0">
                <a:solidFill>
                  <a:srgbClr val="00B0F0"/>
                </a:solidFill>
              </a:rPr>
              <a:t>Remembering forgotten members of the parish and contacting them</a:t>
            </a:r>
          </a:p>
          <a:p>
            <a:pPr lvl="1">
              <a:buFont typeface="Wingdings" pitchFamily="2" charset="2"/>
              <a:buChar char="ü"/>
            </a:pPr>
            <a:r>
              <a:rPr lang="en-US" dirty="0">
                <a:solidFill>
                  <a:srgbClr val="00B0F0"/>
                </a:solidFill>
              </a:rPr>
              <a:t>Welcoming, gathering, and integrating guests and new/old members</a:t>
            </a:r>
          </a:p>
          <a:p>
            <a:pPr lvl="1">
              <a:buFont typeface="Wingdings" pitchFamily="2" charset="2"/>
              <a:buChar char="ü"/>
            </a:pPr>
            <a:r>
              <a:rPr lang="en-US" dirty="0">
                <a:solidFill>
                  <a:srgbClr val="00B0F0"/>
                </a:solidFill>
              </a:rPr>
              <a:t>Setting the spiritual example for the rest of the community</a:t>
            </a:r>
          </a:p>
          <a:p>
            <a:r>
              <a:rPr lang="en-US" dirty="0">
                <a:solidFill>
                  <a:srgbClr val="00B0F0"/>
                </a:solidFill>
              </a:rPr>
              <a:t>Sacrifice: all his waking time, energy, attention to the poor</a:t>
            </a:r>
          </a:p>
          <a:p>
            <a:pPr lvl="1">
              <a:buFont typeface="Wingdings" pitchFamily="2" charset="2"/>
              <a:buChar char="ü"/>
            </a:pPr>
            <a:r>
              <a:rPr lang="en-US" dirty="0">
                <a:solidFill>
                  <a:srgbClr val="00B0F0"/>
                </a:solidFill>
              </a:rPr>
              <a:t>Donating time, talent, and resources for the mission of the Church</a:t>
            </a:r>
          </a:p>
          <a:p>
            <a:pPr lvl="1">
              <a:buFont typeface="Wingdings" pitchFamily="2" charset="2"/>
              <a:buChar char="ü"/>
            </a:pPr>
            <a:r>
              <a:rPr lang="en-US" dirty="0">
                <a:solidFill>
                  <a:srgbClr val="00B0F0"/>
                </a:solidFill>
              </a:rPr>
              <a:t>Giving up personal ego and pride to work with others on the Council</a:t>
            </a:r>
          </a:p>
          <a:p>
            <a:r>
              <a:rPr lang="en-US" dirty="0">
                <a:solidFill>
                  <a:srgbClr val="FFFF00"/>
                </a:solidFill>
              </a:rPr>
              <a:t>Service: working with others to start the House of Industry</a:t>
            </a:r>
          </a:p>
          <a:p>
            <a:pPr lvl="1">
              <a:buFont typeface="Wingdings" pitchFamily="2" charset="2"/>
              <a:buChar char="ü"/>
            </a:pPr>
            <a:r>
              <a:rPr lang="en-US" dirty="0"/>
              <a:t>Doing whatever tasks need to be done, even menial ones</a:t>
            </a:r>
          </a:p>
          <a:p>
            <a:pPr lvl="1">
              <a:buFont typeface="Wingdings" pitchFamily="2" charset="2"/>
              <a:buChar char="ü"/>
            </a:pPr>
            <a:r>
              <a:rPr lang="en-US" dirty="0"/>
              <a:t>Collaborating with others for outreach</a:t>
            </a:r>
          </a:p>
          <a:p>
            <a:pPr lvl="1">
              <a:buFont typeface="Wingdings" pitchFamily="2" charset="2"/>
              <a:buChar char="ü"/>
            </a:pPr>
            <a:endParaRPr lang="en-US" dirty="0"/>
          </a:p>
          <a:p>
            <a:pPr lvl="1">
              <a:buFont typeface="Wingdings" pitchFamily="2" charset="2"/>
              <a:buChar char="ü"/>
            </a:pPr>
            <a:endParaRPr lang="en-US" dirty="0"/>
          </a:p>
        </p:txBody>
      </p:sp>
      <p:sp>
        <p:nvSpPr>
          <p:cNvPr id="4" name="Footer Placeholder 3">
            <a:extLst>
              <a:ext uri="{FF2B5EF4-FFF2-40B4-BE49-F238E27FC236}">
                <a16:creationId xmlns:a16="http://schemas.microsoft.com/office/drawing/2014/main" id="{65D58DA3-6111-16AD-2DFE-8FA0761A5A99}"/>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2346579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365C48D-F34E-2601-201D-51210EA05911}"/>
              </a:ext>
            </a:extLst>
          </p:cNvPr>
          <p:cNvSpPr>
            <a:spLocks noGrp="1"/>
          </p:cNvSpPr>
          <p:nvPr>
            <p:ph type="title"/>
          </p:nvPr>
        </p:nvSpPr>
        <p:spPr>
          <a:xfrm>
            <a:off x="5029228" y="457278"/>
            <a:ext cx="6080097" cy="1092122"/>
          </a:xfrm>
        </p:spPr>
        <p:txBody>
          <a:bodyPr/>
          <a:lstStyle/>
          <a:p>
            <a:r>
              <a:rPr lang="en-US" altLang="en-US" sz="3200" dirty="0">
                <a:latin typeface="+mn-lt"/>
              </a:rPr>
              <a:t>Leadership Lessons from the Laity</a:t>
            </a:r>
          </a:p>
        </p:txBody>
      </p:sp>
      <p:sp>
        <p:nvSpPr>
          <p:cNvPr id="3" name="Footer Placeholder 2">
            <a:extLst>
              <a:ext uri="{FF2B5EF4-FFF2-40B4-BE49-F238E27FC236}">
                <a16:creationId xmlns:a16="http://schemas.microsoft.com/office/drawing/2014/main" id="{191F8365-EA09-8986-9C77-2D5AB3F4196A}"/>
              </a:ext>
            </a:extLst>
          </p:cNvPr>
          <p:cNvSpPr>
            <a:spLocks noGrp="1"/>
          </p:cNvSpPr>
          <p:nvPr>
            <p:ph type="ftr" sz="quarter" idx="11"/>
          </p:nvPr>
        </p:nvSpPr>
        <p:spPr/>
        <p:txBody>
          <a:bodyPr/>
          <a:lstStyle/>
          <a:p>
            <a:pPr>
              <a:defRPr/>
            </a:pPr>
            <a:r>
              <a:rPr lang="en-US"/>
              <a:t>All Rights Reserved  Peter M Danilchick 2023</a:t>
            </a:r>
          </a:p>
        </p:txBody>
      </p:sp>
      <p:sp>
        <p:nvSpPr>
          <p:cNvPr id="5" name="TextBox 4">
            <a:extLst>
              <a:ext uri="{FF2B5EF4-FFF2-40B4-BE49-F238E27FC236}">
                <a16:creationId xmlns:a16="http://schemas.microsoft.com/office/drawing/2014/main" id="{C8216C5F-DDC2-44AE-9599-A53458410A19}"/>
              </a:ext>
            </a:extLst>
          </p:cNvPr>
          <p:cNvSpPr txBox="1"/>
          <p:nvPr/>
        </p:nvSpPr>
        <p:spPr>
          <a:xfrm>
            <a:off x="5327650" y="1924050"/>
            <a:ext cx="4897438" cy="3294063"/>
          </a:xfrm>
          <a:prstGeom prst="rect">
            <a:avLst/>
          </a:prstGeom>
          <a:noFill/>
        </p:spPr>
        <p:txBody>
          <a:bodyPr>
            <a:spAutoFit/>
          </a:bodyPr>
          <a:lstStyle/>
          <a:p>
            <a:pPr>
              <a:defRPr/>
            </a:pPr>
            <a:r>
              <a:rPr lang="en-US" sz="3200" b="1" dirty="0">
                <a:latin typeface="+mn-lt"/>
              </a:rPr>
              <a:t>Saints Priscilla and Aquila</a:t>
            </a:r>
          </a:p>
          <a:p>
            <a:pPr>
              <a:defRPr/>
            </a:pPr>
            <a:endParaRPr lang="en-US" sz="800" dirty="0">
              <a:latin typeface="+mj-lt"/>
            </a:endParaRPr>
          </a:p>
          <a:p>
            <a:pPr marL="342891" indent="-342891">
              <a:buFont typeface="Arial" panose="020B0604020202020204" pitchFamily="34" charset="0"/>
              <a:buChar char="•"/>
              <a:defRPr/>
            </a:pPr>
            <a:r>
              <a:rPr lang="en-US" sz="2400" dirty="0">
                <a:latin typeface="+mn-lt"/>
              </a:rPr>
              <a:t>Always named in NT as a couple</a:t>
            </a:r>
          </a:p>
          <a:p>
            <a:pPr marL="800100" lvl="1" indent="-342900">
              <a:buFont typeface="Wingdings" pitchFamily="2" charset="2"/>
              <a:buChar char="ü"/>
              <a:defRPr/>
            </a:pPr>
            <a:r>
              <a:rPr lang="en-US" sz="2400" dirty="0">
                <a:latin typeface="+mn-lt"/>
              </a:rPr>
              <a:t>Tent-makers</a:t>
            </a:r>
          </a:p>
          <a:p>
            <a:pPr marL="800100" lvl="1" indent="-342900">
              <a:buFont typeface="Wingdings" pitchFamily="2" charset="2"/>
              <a:buChar char="ü"/>
              <a:defRPr/>
            </a:pPr>
            <a:r>
              <a:rPr lang="en-US" sz="2400" dirty="0">
                <a:latin typeface="+mn-lt"/>
              </a:rPr>
              <a:t>Accompanied the Apostle Paul</a:t>
            </a:r>
          </a:p>
          <a:p>
            <a:pPr marL="342891" indent="-342891">
              <a:buFont typeface="Arial" panose="020B0604020202020204" pitchFamily="34" charset="0"/>
              <a:buChar char="•"/>
              <a:defRPr/>
            </a:pPr>
            <a:r>
              <a:rPr lang="en-US" sz="2400" dirty="0">
                <a:latin typeface="+mn-lt"/>
              </a:rPr>
              <a:t>Provided hospitality</a:t>
            </a:r>
          </a:p>
          <a:p>
            <a:pPr marL="800100" lvl="1" indent="-342900">
              <a:buFont typeface="Wingdings" pitchFamily="2" charset="2"/>
              <a:buChar char="ü"/>
              <a:defRPr/>
            </a:pPr>
            <a:r>
              <a:rPr lang="en-US" sz="2400" dirty="0">
                <a:latin typeface="+mn-lt"/>
              </a:rPr>
              <a:t>Hosted church in their home</a:t>
            </a:r>
          </a:p>
          <a:p>
            <a:pPr marL="342891" indent="-342891">
              <a:buFont typeface="Arial" panose="020B0604020202020204" pitchFamily="34" charset="0"/>
              <a:buChar char="•"/>
              <a:defRPr/>
            </a:pPr>
            <a:r>
              <a:rPr lang="en-US" sz="2400" dirty="0">
                <a:latin typeface="+mn-lt"/>
              </a:rPr>
              <a:t>Explained the Word of God</a:t>
            </a:r>
          </a:p>
          <a:p>
            <a:pPr marL="342891" indent="-342891">
              <a:buFont typeface="Arial" panose="020B0604020202020204" pitchFamily="34" charset="0"/>
              <a:buChar char="•"/>
              <a:defRPr/>
            </a:pPr>
            <a:r>
              <a:rPr lang="en-US" sz="2400" dirty="0">
                <a:latin typeface="+mn-lt"/>
              </a:rPr>
              <a:t>Served and martyred together</a:t>
            </a:r>
          </a:p>
        </p:txBody>
      </p:sp>
      <p:pic>
        <p:nvPicPr>
          <p:cNvPr id="28677" name="Content Placeholder 5">
            <a:extLst>
              <a:ext uri="{FF2B5EF4-FFF2-40B4-BE49-F238E27FC236}">
                <a16:creationId xmlns:a16="http://schemas.microsoft.com/office/drawing/2014/main" id="{98FF3BEC-C1F4-20B9-2DBF-348ABF15BF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65238" y="1549400"/>
            <a:ext cx="3492500" cy="4660900"/>
          </a:xfrm>
          <a:ln w="57150">
            <a:solidFill>
              <a:srgbClr val="FF0000"/>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64DB-D265-247E-08EA-6028D45D798D}"/>
              </a:ext>
            </a:extLst>
          </p:cNvPr>
          <p:cNvSpPr>
            <a:spLocks noGrp="1"/>
          </p:cNvSpPr>
          <p:nvPr>
            <p:ph type="title"/>
          </p:nvPr>
        </p:nvSpPr>
        <p:spPr/>
        <p:txBody>
          <a:bodyPr/>
          <a:lstStyle/>
          <a:p>
            <a:r>
              <a:rPr lang="en-US" sz="3200" dirty="0">
                <a:latin typeface="+mn-lt"/>
              </a:rPr>
              <a:t>Lessons of Saints Priscilla and Aquila for the Council</a:t>
            </a:r>
          </a:p>
        </p:txBody>
      </p:sp>
      <p:sp>
        <p:nvSpPr>
          <p:cNvPr id="3" name="Content Placeholder 2">
            <a:extLst>
              <a:ext uri="{FF2B5EF4-FFF2-40B4-BE49-F238E27FC236}">
                <a16:creationId xmlns:a16="http://schemas.microsoft.com/office/drawing/2014/main" id="{7FC4938C-4D89-8A2B-9A61-D0E9D8AE9E60}"/>
              </a:ext>
            </a:extLst>
          </p:cNvPr>
          <p:cNvSpPr>
            <a:spLocks noGrp="1"/>
          </p:cNvSpPr>
          <p:nvPr>
            <p:ph idx="1"/>
          </p:nvPr>
        </p:nvSpPr>
        <p:spPr/>
        <p:txBody>
          <a:bodyPr/>
          <a:lstStyle/>
          <a:p>
            <a:r>
              <a:rPr lang="en-US" dirty="0">
                <a:solidFill>
                  <a:srgbClr val="FFFF00"/>
                </a:solidFill>
              </a:rPr>
              <a:t>Shepherd: keeping their family “flock” and their friendship with Paul</a:t>
            </a:r>
          </a:p>
          <a:p>
            <a:pPr lvl="1">
              <a:buFont typeface="Wingdings" pitchFamily="2" charset="2"/>
              <a:buChar char="ü"/>
            </a:pPr>
            <a:r>
              <a:rPr lang="en-US" dirty="0"/>
              <a:t>Working as a team in the Church</a:t>
            </a:r>
          </a:p>
          <a:p>
            <a:pPr lvl="1">
              <a:buFont typeface="Wingdings" pitchFamily="2" charset="2"/>
              <a:buChar char="ü"/>
            </a:pPr>
            <a:r>
              <a:rPr lang="en-US" dirty="0"/>
              <a:t>Supporting the Priest and his family via mutual friendship</a:t>
            </a:r>
          </a:p>
        </p:txBody>
      </p:sp>
      <p:sp>
        <p:nvSpPr>
          <p:cNvPr id="4" name="Footer Placeholder 3">
            <a:extLst>
              <a:ext uri="{FF2B5EF4-FFF2-40B4-BE49-F238E27FC236}">
                <a16:creationId xmlns:a16="http://schemas.microsoft.com/office/drawing/2014/main" id="{F07D0EC0-0D2C-3893-8173-B50A011E625E}"/>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1610479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64DB-D265-247E-08EA-6028D45D798D}"/>
              </a:ext>
            </a:extLst>
          </p:cNvPr>
          <p:cNvSpPr>
            <a:spLocks noGrp="1"/>
          </p:cNvSpPr>
          <p:nvPr>
            <p:ph type="title"/>
          </p:nvPr>
        </p:nvSpPr>
        <p:spPr/>
        <p:txBody>
          <a:bodyPr/>
          <a:lstStyle/>
          <a:p>
            <a:r>
              <a:rPr lang="en-US" sz="3200" dirty="0">
                <a:latin typeface="+mn-lt"/>
              </a:rPr>
              <a:t>Lessons of Saints Priscilla and Aquila for the Council</a:t>
            </a:r>
          </a:p>
        </p:txBody>
      </p:sp>
      <p:sp>
        <p:nvSpPr>
          <p:cNvPr id="3" name="Content Placeholder 2">
            <a:extLst>
              <a:ext uri="{FF2B5EF4-FFF2-40B4-BE49-F238E27FC236}">
                <a16:creationId xmlns:a16="http://schemas.microsoft.com/office/drawing/2014/main" id="{7FC4938C-4D89-8A2B-9A61-D0E9D8AE9E60}"/>
              </a:ext>
            </a:extLst>
          </p:cNvPr>
          <p:cNvSpPr>
            <a:spLocks noGrp="1"/>
          </p:cNvSpPr>
          <p:nvPr>
            <p:ph idx="1"/>
          </p:nvPr>
        </p:nvSpPr>
        <p:spPr/>
        <p:txBody>
          <a:bodyPr/>
          <a:lstStyle/>
          <a:p>
            <a:r>
              <a:rPr lang="en-US" dirty="0">
                <a:solidFill>
                  <a:srgbClr val="00B0F0"/>
                </a:solidFill>
              </a:rPr>
              <a:t>Shepherd: keeping their family “flock” and their friendship with Paul</a:t>
            </a:r>
          </a:p>
          <a:p>
            <a:pPr lvl="1">
              <a:buFont typeface="Wingdings" pitchFamily="2" charset="2"/>
              <a:buChar char="ü"/>
            </a:pPr>
            <a:r>
              <a:rPr lang="en-US" dirty="0">
                <a:solidFill>
                  <a:srgbClr val="00B0F0"/>
                </a:solidFill>
              </a:rPr>
              <a:t>Working as a team in the Church</a:t>
            </a:r>
          </a:p>
          <a:p>
            <a:pPr lvl="1">
              <a:buFont typeface="Wingdings" pitchFamily="2" charset="2"/>
              <a:buChar char="ü"/>
            </a:pPr>
            <a:r>
              <a:rPr lang="en-US" dirty="0">
                <a:solidFill>
                  <a:srgbClr val="00B0F0"/>
                </a:solidFill>
              </a:rPr>
              <a:t>Supporting the Priest and his family via mutual friendship</a:t>
            </a:r>
          </a:p>
          <a:p>
            <a:r>
              <a:rPr lang="en-US" dirty="0">
                <a:solidFill>
                  <a:srgbClr val="FFFF00"/>
                </a:solidFill>
              </a:rPr>
              <a:t>Sacrifice: opening their home to the Church community</a:t>
            </a:r>
          </a:p>
          <a:p>
            <a:pPr lvl="1">
              <a:buFont typeface="Wingdings" pitchFamily="2" charset="2"/>
              <a:buChar char="ü"/>
            </a:pPr>
            <a:r>
              <a:rPr lang="en-US" dirty="0"/>
              <a:t>Hosting mutual gatherings of Council members and the Priest/family</a:t>
            </a:r>
          </a:p>
          <a:p>
            <a:pPr lvl="1">
              <a:buFont typeface="Wingdings" pitchFamily="2" charset="2"/>
              <a:buChar char="ü"/>
            </a:pPr>
            <a:r>
              <a:rPr lang="en-US" dirty="0"/>
              <a:t>Engaging with youth gatherings, adult fellowship</a:t>
            </a:r>
          </a:p>
          <a:p>
            <a:pPr lvl="1">
              <a:buFont typeface="Wingdings" pitchFamily="2" charset="2"/>
              <a:buChar char="ü"/>
            </a:pPr>
            <a:r>
              <a:rPr lang="en-US" dirty="0"/>
              <a:t>Going “out on a limb” to teach and preach without fear</a:t>
            </a:r>
          </a:p>
        </p:txBody>
      </p:sp>
      <p:sp>
        <p:nvSpPr>
          <p:cNvPr id="4" name="Footer Placeholder 3">
            <a:extLst>
              <a:ext uri="{FF2B5EF4-FFF2-40B4-BE49-F238E27FC236}">
                <a16:creationId xmlns:a16="http://schemas.microsoft.com/office/drawing/2014/main" id="{F07D0EC0-0D2C-3893-8173-B50A011E625E}"/>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3556846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64DB-D265-247E-08EA-6028D45D798D}"/>
              </a:ext>
            </a:extLst>
          </p:cNvPr>
          <p:cNvSpPr>
            <a:spLocks noGrp="1"/>
          </p:cNvSpPr>
          <p:nvPr>
            <p:ph type="title"/>
          </p:nvPr>
        </p:nvSpPr>
        <p:spPr/>
        <p:txBody>
          <a:bodyPr/>
          <a:lstStyle/>
          <a:p>
            <a:r>
              <a:rPr lang="en-US" sz="3200" dirty="0">
                <a:latin typeface="+mn-lt"/>
              </a:rPr>
              <a:t>Lessons of Saints Priscilla and Aquila for the Council</a:t>
            </a:r>
          </a:p>
        </p:txBody>
      </p:sp>
      <p:sp>
        <p:nvSpPr>
          <p:cNvPr id="3" name="Content Placeholder 2">
            <a:extLst>
              <a:ext uri="{FF2B5EF4-FFF2-40B4-BE49-F238E27FC236}">
                <a16:creationId xmlns:a16="http://schemas.microsoft.com/office/drawing/2014/main" id="{7FC4938C-4D89-8A2B-9A61-D0E9D8AE9E60}"/>
              </a:ext>
            </a:extLst>
          </p:cNvPr>
          <p:cNvSpPr>
            <a:spLocks noGrp="1"/>
          </p:cNvSpPr>
          <p:nvPr>
            <p:ph idx="1"/>
          </p:nvPr>
        </p:nvSpPr>
        <p:spPr/>
        <p:txBody>
          <a:bodyPr/>
          <a:lstStyle/>
          <a:p>
            <a:r>
              <a:rPr lang="en-US" dirty="0">
                <a:solidFill>
                  <a:srgbClr val="00B0F0"/>
                </a:solidFill>
              </a:rPr>
              <a:t>Shepherd: keeping their family “flock” and their friendship with Paul</a:t>
            </a:r>
          </a:p>
          <a:p>
            <a:pPr lvl="1">
              <a:buFont typeface="Wingdings" pitchFamily="2" charset="2"/>
              <a:buChar char="ü"/>
            </a:pPr>
            <a:r>
              <a:rPr lang="en-US" dirty="0">
                <a:solidFill>
                  <a:srgbClr val="00B0F0"/>
                </a:solidFill>
              </a:rPr>
              <a:t>Working as a team in the Church</a:t>
            </a:r>
          </a:p>
          <a:p>
            <a:pPr lvl="1">
              <a:buFont typeface="Wingdings" pitchFamily="2" charset="2"/>
              <a:buChar char="ü"/>
            </a:pPr>
            <a:r>
              <a:rPr lang="en-US" dirty="0">
                <a:solidFill>
                  <a:srgbClr val="00B0F0"/>
                </a:solidFill>
              </a:rPr>
              <a:t>Supporting the Priest and his family via mutual friendship</a:t>
            </a:r>
          </a:p>
          <a:p>
            <a:r>
              <a:rPr lang="en-US" dirty="0">
                <a:solidFill>
                  <a:srgbClr val="00B0F0"/>
                </a:solidFill>
              </a:rPr>
              <a:t>Sacrifice: opening their home to the Church community</a:t>
            </a:r>
          </a:p>
          <a:p>
            <a:pPr lvl="1">
              <a:buFont typeface="Wingdings" pitchFamily="2" charset="2"/>
              <a:buChar char="ü"/>
            </a:pPr>
            <a:r>
              <a:rPr lang="en-US" dirty="0">
                <a:solidFill>
                  <a:srgbClr val="00B0F0"/>
                </a:solidFill>
              </a:rPr>
              <a:t>Hosting mutual gatherings of Council members and the Priest/family</a:t>
            </a:r>
          </a:p>
          <a:p>
            <a:pPr lvl="1">
              <a:buFont typeface="Wingdings" pitchFamily="2" charset="2"/>
              <a:buChar char="ü"/>
            </a:pPr>
            <a:r>
              <a:rPr lang="en-US" dirty="0">
                <a:solidFill>
                  <a:srgbClr val="00B0F0"/>
                </a:solidFill>
              </a:rPr>
              <a:t>Engaging with youth gatherings, adult fellowship</a:t>
            </a:r>
          </a:p>
          <a:p>
            <a:pPr lvl="1">
              <a:buFont typeface="Wingdings" pitchFamily="2" charset="2"/>
              <a:buChar char="ü"/>
            </a:pPr>
            <a:r>
              <a:rPr lang="en-US" dirty="0">
                <a:solidFill>
                  <a:srgbClr val="00B0F0"/>
                </a:solidFill>
              </a:rPr>
              <a:t>Going “out on a limb” to teach and preach without fear</a:t>
            </a:r>
          </a:p>
          <a:p>
            <a:r>
              <a:rPr lang="en-US" dirty="0">
                <a:solidFill>
                  <a:srgbClr val="FFFF00"/>
                </a:solidFill>
              </a:rPr>
              <a:t>Service: being a “fellow-worker” with the Apostle Paul</a:t>
            </a:r>
          </a:p>
          <a:p>
            <a:pPr lvl="1">
              <a:buFont typeface="Wingdings" pitchFamily="2" charset="2"/>
              <a:buChar char="ü"/>
            </a:pPr>
            <a:r>
              <a:rPr lang="en-US" dirty="0"/>
              <a:t>Discussing seriously vision and mission with Priest within the council</a:t>
            </a:r>
          </a:p>
          <a:p>
            <a:pPr lvl="1">
              <a:buFont typeface="Wingdings" pitchFamily="2" charset="2"/>
              <a:buChar char="ü"/>
            </a:pPr>
            <a:r>
              <a:rPr lang="en-US" dirty="0"/>
              <a:t>Don’t wait to be asked to serve: ask “how can I help”</a:t>
            </a:r>
          </a:p>
        </p:txBody>
      </p:sp>
      <p:sp>
        <p:nvSpPr>
          <p:cNvPr id="4" name="Footer Placeholder 3">
            <a:extLst>
              <a:ext uri="{FF2B5EF4-FFF2-40B4-BE49-F238E27FC236}">
                <a16:creationId xmlns:a16="http://schemas.microsoft.com/office/drawing/2014/main" id="{F07D0EC0-0D2C-3893-8173-B50A011E625E}"/>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3509427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F3D2-4CB8-990E-3ED3-548A86E376EF}"/>
              </a:ext>
            </a:extLst>
          </p:cNvPr>
          <p:cNvSpPr>
            <a:spLocks noGrp="1"/>
          </p:cNvSpPr>
          <p:nvPr>
            <p:ph type="title"/>
          </p:nvPr>
        </p:nvSpPr>
        <p:spPr>
          <a:xfrm>
            <a:off x="838200" y="365125"/>
            <a:ext cx="10744056" cy="930331"/>
          </a:xfrm>
        </p:spPr>
        <p:txBody>
          <a:bodyPr/>
          <a:lstStyle/>
          <a:p>
            <a:r>
              <a:rPr lang="en-US" sz="3200" dirty="0">
                <a:latin typeface="+mn-lt"/>
              </a:rPr>
              <a:t>How does the Priest Provide Direction &amp; Leadership to Council?</a:t>
            </a:r>
          </a:p>
        </p:txBody>
      </p:sp>
      <p:sp>
        <p:nvSpPr>
          <p:cNvPr id="3" name="Content Placeholder 2">
            <a:extLst>
              <a:ext uri="{FF2B5EF4-FFF2-40B4-BE49-F238E27FC236}">
                <a16:creationId xmlns:a16="http://schemas.microsoft.com/office/drawing/2014/main" id="{58BAD790-7C40-8E62-EE56-6972E064793C}"/>
              </a:ext>
            </a:extLst>
          </p:cNvPr>
          <p:cNvSpPr>
            <a:spLocks noGrp="1"/>
          </p:cNvSpPr>
          <p:nvPr>
            <p:ph idx="1"/>
          </p:nvPr>
        </p:nvSpPr>
        <p:spPr>
          <a:xfrm>
            <a:off x="863610" y="1600248"/>
            <a:ext cx="10515600" cy="4351338"/>
          </a:xfrm>
        </p:spPr>
        <p:txBody>
          <a:bodyPr/>
          <a:lstStyle/>
          <a:p>
            <a:r>
              <a:rPr lang="en-US" dirty="0"/>
              <a:t>The priest </a:t>
            </a:r>
            <a:r>
              <a:rPr lang="en-US" dirty="0">
                <a:solidFill>
                  <a:srgbClr val="FFFF00"/>
                </a:solidFill>
              </a:rPr>
              <a:t>loves and values </a:t>
            </a:r>
            <a:r>
              <a:rPr lang="en-US" dirty="0"/>
              <a:t>each council member</a:t>
            </a:r>
          </a:p>
          <a:p>
            <a:pPr lvl="1">
              <a:buFont typeface="Wingdings" pitchFamily="2" charset="2"/>
              <a:buChar char="ü"/>
            </a:pPr>
            <a:r>
              <a:rPr lang="en-US" dirty="0"/>
              <a:t>as </a:t>
            </a:r>
            <a:r>
              <a:rPr lang="en-US" dirty="0">
                <a:solidFill>
                  <a:srgbClr val="FFFF00"/>
                </a:solidFill>
              </a:rPr>
              <a:t>his co-workers and co-leaders in Christ</a:t>
            </a:r>
          </a:p>
          <a:p>
            <a:pPr lvl="1">
              <a:buFont typeface="Wingdings" pitchFamily="2" charset="2"/>
              <a:buChar char="ü"/>
            </a:pPr>
            <a:endParaRPr lang="en-US" sz="1000" dirty="0"/>
          </a:p>
          <a:p>
            <a:endParaRPr lang="en-US" sz="800" dirty="0"/>
          </a:p>
        </p:txBody>
      </p:sp>
      <p:sp>
        <p:nvSpPr>
          <p:cNvPr id="4" name="Footer Placeholder 3">
            <a:extLst>
              <a:ext uri="{FF2B5EF4-FFF2-40B4-BE49-F238E27FC236}">
                <a16:creationId xmlns:a16="http://schemas.microsoft.com/office/drawing/2014/main" id="{F4A5B074-7A70-764D-7443-4C7C2F849D3C}"/>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2562058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F3D2-4CB8-990E-3ED3-548A86E376EF}"/>
              </a:ext>
            </a:extLst>
          </p:cNvPr>
          <p:cNvSpPr>
            <a:spLocks noGrp="1"/>
          </p:cNvSpPr>
          <p:nvPr>
            <p:ph type="title"/>
          </p:nvPr>
        </p:nvSpPr>
        <p:spPr>
          <a:xfrm>
            <a:off x="838200" y="365125"/>
            <a:ext cx="10744056" cy="930331"/>
          </a:xfrm>
        </p:spPr>
        <p:txBody>
          <a:bodyPr/>
          <a:lstStyle/>
          <a:p>
            <a:r>
              <a:rPr lang="en-US" sz="3200" dirty="0">
                <a:latin typeface="+mn-lt"/>
              </a:rPr>
              <a:t>How does the Priest Provide Direction &amp; Leadership to Council?</a:t>
            </a:r>
          </a:p>
        </p:txBody>
      </p:sp>
      <p:sp>
        <p:nvSpPr>
          <p:cNvPr id="3" name="Content Placeholder 2">
            <a:extLst>
              <a:ext uri="{FF2B5EF4-FFF2-40B4-BE49-F238E27FC236}">
                <a16:creationId xmlns:a16="http://schemas.microsoft.com/office/drawing/2014/main" id="{58BAD790-7C40-8E62-EE56-6972E064793C}"/>
              </a:ext>
            </a:extLst>
          </p:cNvPr>
          <p:cNvSpPr>
            <a:spLocks noGrp="1"/>
          </p:cNvSpPr>
          <p:nvPr>
            <p:ph idx="1"/>
          </p:nvPr>
        </p:nvSpPr>
        <p:spPr>
          <a:xfrm>
            <a:off x="863610" y="1600248"/>
            <a:ext cx="10515600" cy="4351338"/>
          </a:xfrm>
        </p:spPr>
        <p:txBody>
          <a:bodyPr/>
          <a:lstStyle/>
          <a:p>
            <a:r>
              <a:rPr lang="en-US" dirty="0">
                <a:solidFill>
                  <a:srgbClr val="00B0F0"/>
                </a:solidFill>
              </a:rPr>
              <a:t>The priest loves and values each council member</a:t>
            </a:r>
          </a:p>
          <a:p>
            <a:pPr lvl="1">
              <a:buFont typeface="Wingdings" pitchFamily="2" charset="2"/>
              <a:buChar char="ü"/>
            </a:pPr>
            <a:r>
              <a:rPr lang="en-US" dirty="0">
                <a:solidFill>
                  <a:srgbClr val="00B0F0"/>
                </a:solidFill>
              </a:rPr>
              <a:t>as his co-workers and co-leaders in Christ</a:t>
            </a:r>
          </a:p>
          <a:p>
            <a:pPr lvl="1">
              <a:buFont typeface="Wingdings" pitchFamily="2" charset="2"/>
              <a:buChar char="ü"/>
            </a:pPr>
            <a:endParaRPr lang="en-US" sz="1000" dirty="0"/>
          </a:p>
          <a:p>
            <a:r>
              <a:rPr lang="en-US" dirty="0"/>
              <a:t>The priest </a:t>
            </a:r>
            <a:r>
              <a:rPr lang="en-US" dirty="0">
                <a:solidFill>
                  <a:srgbClr val="FFFF00"/>
                </a:solidFill>
              </a:rPr>
              <a:t>teaches</a:t>
            </a:r>
            <a:r>
              <a:rPr lang="en-US" dirty="0"/>
              <a:t> them by the example of the Gospel and the Saints</a:t>
            </a:r>
          </a:p>
          <a:p>
            <a:endParaRPr lang="en-US" sz="800" dirty="0"/>
          </a:p>
        </p:txBody>
      </p:sp>
      <p:sp>
        <p:nvSpPr>
          <p:cNvPr id="4" name="Footer Placeholder 3">
            <a:extLst>
              <a:ext uri="{FF2B5EF4-FFF2-40B4-BE49-F238E27FC236}">
                <a16:creationId xmlns:a16="http://schemas.microsoft.com/office/drawing/2014/main" id="{F4A5B074-7A70-764D-7443-4C7C2F849D3C}"/>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1333180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F3D2-4CB8-990E-3ED3-548A86E376EF}"/>
              </a:ext>
            </a:extLst>
          </p:cNvPr>
          <p:cNvSpPr>
            <a:spLocks noGrp="1"/>
          </p:cNvSpPr>
          <p:nvPr>
            <p:ph type="title"/>
          </p:nvPr>
        </p:nvSpPr>
        <p:spPr>
          <a:xfrm>
            <a:off x="838200" y="365125"/>
            <a:ext cx="10744056" cy="930331"/>
          </a:xfrm>
        </p:spPr>
        <p:txBody>
          <a:bodyPr/>
          <a:lstStyle/>
          <a:p>
            <a:r>
              <a:rPr lang="en-US" sz="3200" dirty="0">
                <a:latin typeface="+mn-lt"/>
              </a:rPr>
              <a:t>How does the Priest Provide Direction &amp; Leadership to Council?</a:t>
            </a:r>
          </a:p>
        </p:txBody>
      </p:sp>
      <p:sp>
        <p:nvSpPr>
          <p:cNvPr id="3" name="Content Placeholder 2">
            <a:extLst>
              <a:ext uri="{FF2B5EF4-FFF2-40B4-BE49-F238E27FC236}">
                <a16:creationId xmlns:a16="http://schemas.microsoft.com/office/drawing/2014/main" id="{58BAD790-7C40-8E62-EE56-6972E064793C}"/>
              </a:ext>
            </a:extLst>
          </p:cNvPr>
          <p:cNvSpPr>
            <a:spLocks noGrp="1"/>
          </p:cNvSpPr>
          <p:nvPr>
            <p:ph idx="1"/>
          </p:nvPr>
        </p:nvSpPr>
        <p:spPr>
          <a:xfrm>
            <a:off x="863610" y="1600248"/>
            <a:ext cx="10515600" cy="4351338"/>
          </a:xfrm>
        </p:spPr>
        <p:txBody>
          <a:bodyPr/>
          <a:lstStyle/>
          <a:p>
            <a:r>
              <a:rPr lang="en-US" dirty="0">
                <a:solidFill>
                  <a:srgbClr val="00B0F0"/>
                </a:solidFill>
              </a:rPr>
              <a:t>The priest loves and values each council member</a:t>
            </a:r>
          </a:p>
          <a:p>
            <a:pPr lvl="1">
              <a:buFont typeface="Wingdings" pitchFamily="2" charset="2"/>
              <a:buChar char="ü"/>
            </a:pPr>
            <a:r>
              <a:rPr lang="en-US" dirty="0">
                <a:solidFill>
                  <a:srgbClr val="00B0F0"/>
                </a:solidFill>
              </a:rPr>
              <a:t>as his co-workers and co-leaders in Christ</a:t>
            </a:r>
          </a:p>
          <a:p>
            <a:pPr lvl="1">
              <a:buFont typeface="Wingdings" pitchFamily="2" charset="2"/>
              <a:buChar char="ü"/>
            </a:pPr>
            <a:endParaRPr lang="en-US" sz="1000" dirty="0">
              <a:solidFill>
                <a:srgbClr val="00B0F0"/>
              </a:solidFill>
            </a:endParaRPr>
          </a:p>
          <a:p>
            <a:r>
              <a:rPr lang="en-US" dirty="0">
                <a:solidFill>
                  <a:srgbClr val="00B0F0"/>
                </a:solidFill>
              </a:rPr>
              <a:t>The priest teaches them by the example of the Gospel and the Saints</a:t>
            </a:r>
          </a:p>
          <a:p>
            <a:endParaRPr lang="en-US" sz="1000" dirty="0"/>
          </a:p>
          <a:p>
            <a:r>
              <a:rPr lang="en-US" dirty="0"/>
              <a:t>The priest </a:t>
            </a:r>
            <a:r>
              <a:rPr lang="en-US" dirty="0">
                <a:solidFill>
                  <a:srgbClr val="FFFF00"/>
                </a:solidFill>
              </a:rPr>
              <a:t>knows </a:t>
            </a:r>
            <a:r>
              <a:rPr lang="en-US" dirty="0"/>
              <a:t>them as shepherd and they know his voice</a:t>
            </a:r>
          </a:p>
          <a:p>
            <a:endParaRPr lang="en-US" sz="800" dirty="0"/>
          </a:p>
          <a:p>
            <a:r>
              <a:rPr lang="en-US" dirty="0"/>
              <a:t>The priest </a:t>
            </a:r>
            <a:r>
              <a:rPr lang="en-US" dirty="0">
                <a:solidFill>
                  <a:srgbClr val="FFFF00"/>
                </a:solidFill>
              </a:rPr>
              <a:t>sacrifices</a:t>
            </a:r>
            <a:r>
              <a:rPr lang="en-US" dirty="0"/>
              <a:t> himself for them, especially his ego and pride</a:t>
            </a:r>
          </a:p>
          <a:p>
            <a:endParaRPr lang="en-US" sz="800" dirty="0"/>
          </a:p>
          <a:p>
            <a:r>
              <a:rPr lang="en-US" dirty="0"/>
              <a:t>The priest </a:t>
            </a:r>
            <a:r>
              <a:rPr lang="en-US" dirty="0">
                <a:solidFill>
                  <a:srgbClr val="FFFF00"/>
                </a:solidFill>
              </a:rPr>
              <a:t>serves</a:t>
            </a:r>
            <a:r>
              <a:rPr lang="en-US" dirty="0"/>
              <a:t> them by fostering their ministerial vocation</a:t>
            </a:r>
          </a:p>
          <a:p>
            <a:endParaRPr lang="en-US" sz="800" dirty="0"/>
          </a:p>
        </p:txBody>
      </p:sp>
      <p:sp>
        <p:nvSpPr>
          <p:cNvPr id="4" name="Footer Placeholder 3">
            <a:extLst>
              <a:ext uri="{FF2B5EF4-FFF2-40B4-BE49-F238E27FC236}">
                <a16:creationId xmlns:a16="http://schemas.microsoft.com/office/drawing/2014/main" id="{F4A5B074-7A70-764D-7443-4C7C2F849D3C}"/>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1336996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6020-FB06-8971-473A-67B8D89DD7D1}"/>
              </a:ext>
            </a:extLst>
          </p:cNvPr>
          <p:cNvSpPr>
            <a:spLocks noGrp="1"/>
          </p:cNvSpPr>
          <p:nvPr>
            <p:ph type="title"/>
          </p:nvPr>
        </p:nvSpPr>
        <p:spPr/>
        <p:txBody>
          <a:bodyPr/>
          <a:lstStyle/>
          <a:p>
            <a:r>
              <a:rPr lang="en-US" sz="3200" dirty="0">
                <a:latin typeface="+mn-lt"/>
              </a:rPr>
              <a:t>How does the Council respond to the Priest’s Leadership?</a:t>
            </a:r>
          </a:p>
        </p:txBody>
      </p:sp>
      <p:sp>
        <p:nvSpPr>
          <p:cNvPr id="3" name="Content Placeholder 2">
            <a:extLst>
              <a:ext uri="{FF2B5EF4-FFF2-40B4-BE49-F238E27FC236}">
                <a16:creationId xmlns:a16="http://schemas.microsoft.com/office/drawing/2014/main" id="{F6CF7A1F-172F-ED8B-85A8-CB9B3D8D8E46}"/>
              </a:ext>
            </a:extLst>
          </p:cNvPr>
          <p:cNvSpPr>
            <a:spLocks noGrp="1"/>
          </p:cNvSpPr>
          <p:nvPr>
            <p:ph idx="1"/>
          </p:nvPr>
        </p:nvSpPr>
        <p:spPr/>
        <p:txBody>
          <a:bodyPr/>
          <a:lstStyle/>
          <a:p>
            <a:r>
              <a:rPr lang="en-US" dirty="0"/>
              <a:t>The council </a:t>
            </a:r>
            <a:r>
              <a:rPr lang="en-US" dirty="0">
                <a:solidFill>
                  <a:srgbClr val="FFFF00"/>
                </a:solidFill>
              </a:rPr>
              <a:t>loves </a:t>
            </a:r>
            <a:r>
              <a:rPr lang="en-US" dirty="0"/>
              <a:t>and </a:t>
            </a:r>
            <a:r>
              <a:rPr lang="en-US" dirty="0">
                <a:solidFill>
                  <a:srgbClr val="FFFF00"/>
                </a:solidFill>
              </a:rPr>
              <a:t>values</a:t>
            </a:r>
            <a:r>
              <a:rPr lang="en-US" dirty="0"/>
              <a:t> him as their leader in Christ</a:t>
            </a:r>
          </a:p>
          <a:p>
            <a:endParaRPr lang="en-US" sz="800" dirty="0"/>
          </a:p>
          <a:p>
            <a:endParaRPr lang="en-US" dirty="0"/>
          </a:p>
        </p:txBody>
      </p:sp>
      <p:sp>
        <p:nvSpPr>
          <p:cNvPr id="4" name="Footer Placeholder 3">
            <a:extLst>
              <a:ext uri="{FF2B5EF4-FFF2-40B4-BE49-F238E27FC236}">
                <a16:creationId xmlns:a16="http://schemas.microsoft.com/office/drawing/2014/main" id="{1A81C925-E987-091F-1A1D-4681552133BE}"/>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2527217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6020-FB06-8971-473A-67B8D89DD7D1}"/>
              </a:ext>
            </a:extLst>
          </p:cNvPr>
          <p:cNvSpPr>
            <a:spLocks noGrp="1"/>
          </p:cNvSpPr>
          <p:nvPr>
            <p:ph type="title"/>
          </p:nvPr>
        </p:nvSpPr>
        <p:spPr/>
        <p:txBody>
          <a:bodyPr/>
          <a:lstStyle/>
          <a:p>
            <a:r>
              <a:rPr lang="en-US" sz="3200" dirty="0">
                <a:latin typeface="+mn-lt"/>
              </a:rPr>
              <a:t>How does the Council respond to the Priest’s Leadership?</a:t>
            </a:r>
          </a:p>
        </p:txBody>
      </p:sp>
      <p:sp>
        <p:nvSpPr>
          <p:cNvPr id="3" name="Content Placeholder 2">
            <a:extLst>
              <a:ext uri="{FF2B5EF4-FFF2-40B4-BE49-F238E27FC236}">
                <a16:creationId xmlns:a16="http://schemas.microsoft.com/office/drawing/2014/main" id="{F6CF7A1F-172F-ED8B-85A8-CB9B3D8D8E46}"/>
              </a:ext>
            </a:extLst>
          </p:cNvPr>
          <p:cNvSpPr>
            <a:spLocks noGrp="1"/>
          </p:cNvSpPr>
          <p:nvPr>
            <p:ph idx="1"/>
          </p:nvPr>
        </p:nvSpPr>
        <p:spPr/>
        <p:txBody>
          <a:bodyPr/>
          <a:lstStyle/>
          <a:p>
            <a:r>
              <a:rPr lang="en-US" dirty="0">
                <a:solidFill>
                  <a:srgbClr val="00B0F0"/>
                </a:solidFill>
              </a:rPr>
              <a:t>The council loves and values him as their leader in Christ</a:t>
            </a:r>
          </a:p>
          <a:p>
            <a:endParaRPr lang="en-US" sz="800" dirty="0"/>
          </a:p>
          <a:p>
            <a:r>
              <a:rPr lang="en-US" dirty="0"/>
              <a:t>The council </a:t>
            </a:r>
            <a:r>
              <a:rPr lang="en-US" dirty="0">
                <a:solidFill>
                  <a:srgbClr val="FFFF00"/>
                </a:solidFill>
              </a:rPr>
              <a:t>cares</a:t>
            </a:r>
            <a:r>
              <a:rPr lang="en-US" dirty="0"/>
              <a:t> for his spiritual, emotional and physical health</a:t>
            </a:r>
          </a:p>
          <a:p>
            <a:endParaRPr lang="en-US" sz="800" dirty="0"/>
          </a:p>
          <a:p>
            <a:r>
              <a:rPr lang="en-US" dirty="0"/>
              <a:t>The council</a:t>
            </a:r>
            <a:r>
              <a:rPr lang="en-US" dirty="0">
                <a:solidFill>
                  <a:srgbClr val="FFFF00"/>
                </a:solidFill>
              </a:rPr>
              <a:t> sacrifices </a:t>
            </a:r>
            <a:r>
              <a:rPr lang="en-US" dirty="0"/>
              <a:t>their individual egos lovingly speaking the truth</a:t>
            </a:r>
          </a:p>
          <a:p>
            <a:endParaRPr lang="en-US" sz="800" dirty="0"/>
          </a:p>
          <a:p>
            <a:r>
              <a:rPr lang="en-US" dirty="0"/>
              <a:t>The council </a:t>
            </a:r>
            <a:r>
              <a:rPr lang="en-US" dirty="0">
                <a:solidFill>
                  <a:srgbClr val="FFFF00"/>
                </a:solidFill>
              </a:rPr>
              <a:t>serves</a:t>
            </a:r>
            <a:r>
              <a:rPr lang="en-US" dirty="0"/>
              <a:t> him by incarnating his priesthood in action</a:t>
            </a:r>
          </a:p>
          <a:p>
            <a:endParaRPr lang="en-US" dirty="0"/>
          </a:p>
        </p:txBody>
      </p:sp>
      <p:sp>
        <p:nvSpPr>
          <p:cNvPr id="4" name="Footer Placeholder 3">
            <a:extLst>
              <a:ext uri="{FF2B5EF4-FFF2-40B4-BE49-F238E27FC236}">
                <a16:creationId xmlns:a16="http://schemas.microsoft.com/office/drawing/2014/main" id="{1A81C925-E987-091F-1A1D-4681552133BE}"/>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380715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10FB-8C06-1F21-390F-60DDA4E14EF0}"/>
              </a:ext>
            </a:extLst>
          </p:cNvPr>
          <p:cNvSpPr>
            <a:spLocks noGrp="1"/>
          </p:cNvSpPr>
          <p:nvPr>
            <p:ph type="title"/>
          </p:nvPr>
        </p:nvSpPr>
        <p:spPr/>
        <p:txBody>
          <a:bodyPr/>
          <a:lstStyle/>
          <a:p>
            <a:r>
              <a:rPr lang="en-US" sz="3200" dirty="0">
                <a:solidFill>
                  <a:schemeClr val="bg1"/>
                </a:solidFill>
                <a:latin typeface="+mn-lt"/>
              </a:rPr>
              <a:t>What are the Parish Priest’s responsibilities?</a:t>
            </a:r>
          </a:p>
        </p:txBody>
      </p:sp>
      <p:sp>
        <p:nvSpPr>
          <p:cNvPr id="4" name="Footer Placeholder 3">
            <a:extLst>
              <a:ext uri="{FF2B5EF4-FFF2-40B4-BE49-F238E27FC236}">
                <a16:creationId xmlns:a16="http://schemas.microsoft.com/office/drawing/2014/main" id="{BE3EBDE8-8573-DE40-88F0-4CECF91117CE}"/>
              </a:ext>
            </a:extLst>
          </p:cNvPr>
          <p:cNvSpPr>
            <a:spLocks noGrp="1"/>
          </p:cNvSpPr>
          <p:nvPr>
            <p:ph type="ftr" sz="quarter" idx="11"/>
          </p:nvPr>
        </p:nvSpPr>
        <p:spPr/>
        <p:txBody>
          <a:bodyPr/>
          <a:lstStyle/>
          <a:p>
            <a:pPr>
              <a:defRPr/>
            </a:pPr>
            <a:r>
              <a:rPr lang="en-US" altLang="en-US"/>
              <a:t>All Rights Reserved  Peter M Danilchick 2023</a:t>
            </a:r>
          </a:p>
        </p:txBody>
      </p:sp>
      <p:sp>
        <p:nvSpPr>
          <p:cNvPr id="7" name="TextBox 6">
            <a:extLst>
              <a:ext uri="{FF2B5EF4-FFF2-40B4-BE49-F238E27FC236}">
                <a16:creationId xmlns:a16="http://schemas.microsoft.com/office/drawing/2014/main" id="{24CA7504-7EE9-6AF8-55F6-62DE21D29696}"/>
              </a:ext>
            </a:extLst>
          </p:cNvPr>
          <p:cNvSpPr txBox="1"/>
          <p:nvPr/>
        </p:nvSpPr>
        <p:spPr>
          <a:xfrm>
            <a:off x="811944" y="1701224"/>
            <a:ext cx="10896452" cy="353943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latin typeface="+mn-lt"/>
              </a:rPr>
              <a:t>The Priest serves as the spiritual father and teacher of the Parish. </a:t>
            </a:r>
          </a:p>
          <a:p>
            <a:pPr marL="914400" lvl="1" indent="-457200">
              <a:buFont typeface="Wingdings" pitchFamily="2" charset="2"/>
              <a:buChar char="ü"/>
            </a:pPr>
            <a:r>
              <a:rPr lang="en-US" sz="2400" dirty="0">
                <a:solidFill>
                  <a:schemeClr val="bg1"/>
                </a:solidFill>
                <a:latin typeface="+mn-lt"/>
              </a:rPr>
              <a:t>by virtue of his ordination and canonical appointment </a:t>
            </a:r>
          </a:p>
          <a:p>
            <a:pPr marL="914400" lvl="1" indent="-457200">
              <a:buFont typeface="Wingdings" pitchFamily="2" charset="2"/>
              <a:buChar char="ü"/>
            </a:pPr>
            <a:endParaRPr lang="en-US" sz="2400" dirty="0">
              <a:solidFill>
                <a:schemeClr val="bg1"/>
              </a:solidFill>
              <a:latin typeface="+mn-lt"/>
            </a:endParaRPr>
          </a:p>
          <a:p>
            <a:pPr marL="457200" indent="-457200">
              <a:buFont typeface="Arial" panose="020B0604020202020204" pitchFamily="34" charset="0"/>
              <a:buChar char="•"/>
            </a:pPr>
            <a:r>
              <a:rPr lang="en-US" sz="2800" dirty="0">
                <a:solidFill>
                  <a:schemeClr val="bg1"/>
                </a:solidFill>
                <a:latin typeface="+mn-lt"/>
              </a:rPr>
              <a:t>The Parish Priest heads and administers the Parish </a:t>
            </a:r>
          </a:p>
          <a:p>
            <a:pPr marL="914400" lvl="1" indent="-457200">
              <a:buFont typeface="Wingdings" pitchFamily="2" charset="2"/>
              <a:buChar char="ü"/>
            </a:pPr>
            <a:r>
              <a:rPr lang="en-US" sz="2400" dirty="0">
                <a:solidFill>
                  <a:schemeClr val="bg1"/>
                </a:solidFill>
                <a:latin typeface="+mn-lt"/>
              </a:rPr>
              <a:t>exercises on its behalf the priestly duties,</a:t>
            </a:r>
          </a:p>
          <a:p>
            <a:pPr marL="914400" lvl="1" indent="-457200">
              <a:buFont typeface="Wingdings" pitchFamily="2" charset="2"/>
              <a:buChar char="ü"/>
            </a:pPr>
            <a:r>
              <a:rPr lang="en-US" sz="2400" dirty="0">
                <a:solidFill>
                  <a:schemeClr val="bg1"/>
                </a:solidFill>
                <a:latin typeface="+mn-lt"/>
              </a:rPr>
              <a:t>shepherds the Parish entrusted to his care,</a:t>
            </a:r>
          </a:p>
          <a:p>
            <a:pPr marL="914400" lvl="1" indent="-457200">
              <a:buFont typeface="Wingdings" pitchFamily="2" charset="2"/>
              <a:buChar char="ü"/>
            </a:pPr>
            <a:r>
              <a:rPr lang="en-US" sz="2400" dirty="0">
                <a:solidFill>
                  <a:schemeClr val="bg1"/>
                </a:solidFill>
                <a:latin typeface="+mn-lt"/>
              </a:rPr>
              <a:t>directs its orderly life</a:t>
            </a:r>
          </a:p>
          <a:p>
            <a:pPr marL="914400" lvl="1" indent="-457200">
              <a:buFont typeface="Wingdings" pitchFamily="2" charset="2"/>
              <a:buChar char="ü"/>
            </a:pPr>
            <a:r>
              <a:rPr lang="en-US" sz="2400" dirty="0">
                <a:solidFill>
                  <a:schemeClr val="bg1"/>
                </a:solidFill>
                <a:latin typeface="+mn-lt"/>
              </a:rPr>
              <a:t>preserves its unity </a:t>
            </a:r>
          </a:p>
          <a:p>
            <a:pPr marL="914400" lvl="1" indent="-457200">
              <a:buFont typeface="Wingdings" pitchFamily="2" charset="2"/>
              <a:buChar char="ü"/>
            </a:pPr>
            <a:r>
              <a:rPr lang="en-US" sz="2400" dirty="0">
                <a:solidFill>
                  <a:schemeClr val="bg1"/>
                </a:solidFill>
                <a:latin typeface="+mn-lt"/>
              </a:rPr>
              <a:t>keeps it faithful to its divine purpose. </a:t>
            </a:r>
          </a:p>
        </p:txBody>
      </p:sp>
    </p:spTree>
    <p:extLst>
      <p:ext uri="{BB962C8B-B14F-4D97-AF65-F5344CB8AC3E}">
        <p14:creationId xmlns:p14="http://schemas.microsoft.com/office/powerpoint/2010/main" val="3313137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42F9-EBB8-9F71-4E55-30D9648DCDB7}"/>
              </a:ext>
            </a:extLst>
          </p:cNvPr>
          <p:cNvSpPr>
            <a:spLocks noGrp="1"/>
          </p:cNvSpPr>
          <p:nvPr>
            <p:ph type="title"/>
          </p:nvPr>
        </p:nvSpPr>
        <p:spPr>
          <a:xfrm>
            <a:off x="696888" y="394153"/>
            <a:ext cx="10515600" cy="799996"/>
          </a:xfrm>
        </p:spPr>
        <p:txBody>
          <a:bodyPr/>
          <a:lstStyle/>
          <a:p>
            <a:r>
              <a:rPr lang="en-US" sz="3200" dirty="0">
                <a:latin typeface="+mn-lt"/>
              </a:rPr>
              <a:t>Obedience Must Be Combined With Love In Unity</a:t>
            </a:r>
          </a:p>
        </p:txBody>
      </p:sp>
      <p:sp>
        <p:nvSpPr>
          <p:cNvPr id="3" name="Content Placeholder 2">
            <a:extLst>
              <a:ext uri="{FF2B5EF4-FFF2-40B4-BE49-F238E27FC236}">
                <a16:creationId xmlns:a16="http://schemas.microsoft.com/office/drawing/2014/main" id="{8D103670-8020-41F0-C4E9-E466383EF49E}"/>
              </a:ext>
            </a:extLst>
          </p:cNvPr>
          <p:cNvSpPr>
            <a:spLocks noGrp="1"/>
          </p:cNvSpPr>
          <p:nvPr>
            <p:ph idx="1"/>
          </p:nvPr>
        </p:nvSpPr>
        <p:spPr>
          <a:xfrm>
            <a:off x="609744" y="1524050"/>
            <a:ext cx="10515600" cy="4351338"/>
          </a:xfrm>
        </p:spPr>
        <p:txBody>
          <a:bodyPr/>
          <a:lstStyle/>
          <a:p>
            <a:r>
              <a:rPr lang="en-US" dirty="0"/>
              <a:t>St Ignatius of Antioch stresses </a:t>
            </a:r>
            <a:r>
              <a:rPr lang="en-US" dirty="0">
                <a:solidFill>
                  <a:srgbClr val="FFFF00"/>
                </a:solidFill>
              </a:rPr>
              <a:t>obedience</a:t>
            </a:r>
            <a:r>
              <a:rPr lang="en-US" dirty="0"/>
              <a:t> to the clergy (Ep. Trallians)</a:t>
            </a:r>
          </a:p>
          <a:p>
            <a:pPr lvl="1">
              <a:buFont typeface="Wingdings" pitchFamily="2" charset="2"/>
              <a:buChar char="ü"/>
            </a:pPr>
            <a:r>
              <a:rPr lang="en-US" dirty="0"/>
              <a:t>“[Be] submissive to the bishop as to Jesus Christ”</a:t>
            </a:r>
          </a:p>
          <a:p>
            <a:pPr lvl="1">
              <a:buFont typeface="Wingdings" pitchFamily="2" charset="2"/>
              <a:buChar char="ü"/>
            </a:pPr>
            <a:r>
              <a:rPr lang="en-US" dirty="0"/>
              <a:t>“Submit yourselves also to the presbytery, as to the Apostles of Jesus Christ”</a:t>
            </a:r>
          </a:p>
          <a:p>
            <a:pPr lvl="1">
              <a:buFont typeface="Wingdings" pitchFamily="2" charset="2"/>
              <a:buChar char="ü"/>
            </a:pPr>
            <a:r>
              <a:rPr lang="en-US" dirty="0"/>
              <a:t>“All must respect the deacons as they reverence Jesus Christ”</a:t>
            </a:r>
          </a:p>
          <a:p>
            <a:pPr lvl="1">
              <a:buFont typeface="Wingdings" pitchFamily="2" charset="2"/>
              <a:buChar char="ü"/>
            </a:pPr>
            <a:endParaRPr lang="en-US" sz="800" dirty="0"/>
          </a:p>
        </p:txBody>
      </p:sp>
      <p:sp>
        <p:nvSpPr>
          <p:cNvPr id="4" name="Footer Placeholder 3">
            <a:extLst>
              <a:ext uri="{FF2B5EF4-FFF2-40B4-BE49-F238E27FC236}">
                <a16:creationId xmlns:a16="http://schemas.microsoft.com/office/drawing/2014/main" id="{EEBF62D2-4232-B9F9-1505-82D13A456B5A}"/>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3738982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42F9-EBB8-9F71-4E55-30D9648DCDB7}"/>
              </a:ext>
            </a:extLst>
          </p:cNvPr>
          <p:cNvSpPr>
            <a:spLocks noGrp="1"/>
          </p:cNvSpPr>
          <p:nvPr>
            <p:ph type="title"/>
          </p:nvPr>
        </p:nvSpPr>
        <p:spPr>
          <a:xfrm>
            <a:off x="696888" y="394153"/>
            <a:ext cx="10515600" cy="799996"/>
          </a:xfrm>
        </p:spPr>
        <p:txBody>
          <a:bodyPr/>
          <a:lstStyle/>
          <a:p>
            <a:r>
              <a:rPr lang="en-US" sz="3200" dirty="0">
                <a:latin typeface="+mn-lt"/>
              </a:rPr>
              <a:t>Obedience Must Be Combined With Love In Unity</a:t>
            </a:r>
          </a:p>
        </p:txBody>
      </p:sp>
      <p:sp>
        <p:nvSpPr>
          <p:cNvPr id="3" name="Content Placeholder 2">
            <a:extLst>
              <a:ext uri="{FF2B5EF4-FFF2-40B4-BE49-F238E27FC236}">
                <a16:creationId xmlns:a16="http://schemas.microsoft.com/office/drawing/2014/main" id="{8D103670-8020-41F0-C4E9-E466383EF49E}"/>
              </a:ext>
            </a:extLst>
          </p:cNvPr>
          <p:cNvSpPr>
            <a:spLocks noGrp="1"/>
          </p:cNvSpPr>
          <p:nvPr>
            <p:ph idx="1"/>
          </p:nvPr>
        </p:nvSpPr>
        <p:spPr>
          <a:xfrm>
            <a:off x="609744" y="1524050"/>
            <a:ext cx="10515600" cy="4351338"/>
          </a:xfrm>
        </p:spPr>
        <p:txBody>
          <a:bodyPr/>
          <a:lstStyle/>
          <a:p>
            <a:r>
              <a:rPr lang="en-US" dirty="0">
                <a:solidFill>
                  <a:srgbClr val="00B0F0"/>
                </a:solidFill>
              </a:rPr>
              <a:t>St Ignatius of Antioch stresses obedience to the clergy (Ep. Trallians)</a:t>
            </a:r>
          </a:p>
          <a:p>
            <a:pPr lvl="1">
              <a:buFont typeface="Wingdings" pitchFamily="2" charset="2"/>
              <a:buChar char="ü"/>
            </a:pPr>
            <a:r>
              <a:rPr lang="en-US" dirty="0">
                <a:solidFill>
                  <a:srgbClr val="00B0F0"/>
                </a:solidFill>
              </a:rPr>
              <a:t>“[Be] submissive to the bishop as to Jesus Christ”</a:t>
            </a:r>
          </a:p>
          <a:p>
            <a:pPr lvl="1">
              <a:buFont typeface="Wingdings" pitchFamily="2" charset="2"/>
              <a:buChar char="ü"/>
            </a:pPr>
            <a:r>
              <a:rPr lang="en-US" dirty="0">
                <a:solidFill>
                  <a:srgbClr val="00B0F0"/>
                </a:solidFill>
              </a:rPr>
              <a:t>“Submit yourselves also to the presbytery, as to the Apostles of Jesus Christ”</a:t>
            </a:r>
          </a:p>
          <a:p>
            <a:pPr lvl="1">
              <a:buFont typeface="Wingdings" pitchFamily="2" charset="2"/>
              <a:buChar char="ü"/>
            </a:pPr>
            <a:r>
              <a:rPr lang="en-US" dirty="0">
                <a:solidFill>
                  <a:srgbClr val="00B0F0"/>
                </a:solidFill>
              </a:rPr>
              <a:t>“All must respect the deacons as they reverence Jesus Christ”</a:t>
            </a:r>
          </a:p>
          <a:p>
            <a:pPr lvl="1">
              <a:buFont typeface="Wingdings" pitchFamily="2" charset="2"/>
              <a:buChar char="ü"/>
            </a:pPr>
            <a:endParaRPr lang="en-US" sz="800" dirty="0"/>
          </a:p>
          <a:p>
            <a:r>
              <a:rPr lang="en-US" dirty="0"/>
              <a:t>Jesus Christ assures us that the ultimate message of </a:t>
            </a:r>
            <a:r>
              <a:rPr lang="en-US" dirty="0">
                <a:solidFill>
                  <a:srgbClr val="FFFF00"/>
                </a:solidFill>
              </a:rPr>
              <a:t>obedience</a:t>
            </a:r>
            <a:r>
              <a:rPr lang="en-US" dirty="0"/>
              <a:t> is </a:t>
            </a:r>
            <a:r>
              <a:rPr lang="en-US" dirty="0">
                <a:solidFill>
                  <a:srgbClr val="FFFF00"/>
                </a:solidFill>
              </a:rPr>
              <a:t>love</a:t>
            </a:r>
          </a:p>
          <a:p>
            <a:pPr lvl="1">
              <a:buFont typeface="Wingdings" pitchFamily="2" charset="2"/>
              <a:buChar char="ü"/>
            </a:pPr>
            <a:r>
              <a:rPr lang="en-US" dirty="0"/>
              <a:t>“I do as the Father has </a:t>
            </a:r>
            <a:r>
              <a:rPr lang="en-US" dirty="0">
                <a:solidFill>
                  <a:srgbClr val="FFFF00"/>
                </a:solidFill>
              </a:rPr>
              <a:t>commanded</a:t>
            </a:r>
            <a:r>
              <a:rPr lang="en-US" dirty="0"/>
              <a:t> me, so that the world may know that I </a:t>
            </a:r>
            <a:r>
              <a:rPr lang="en-US" dirty="0">
                <a:solidFill>
                  <a:srgbClr val="FFFF00"/>
                </a:solidFill>
              </a:rPr>
              <a:t>love</a:t>
            </a:r>
            <a:r>
              <a:rPr lang="en-US" dirty="0"/>
              <a:t> the Father.” (Jn 14.31)</a:t>
            </a:r>
          </a:p>
          <a:p>
            <a:pPr lvl="1">
              <a:buFont typeface="Wingdings" pitchFamily="2" charset="2"/>
              <a:buChar char="ü"/>
            </a:pPr>
            <a:r>
              <a:rPr lang="en-US" dirty="0"/>
              <a:t>“If you keep my </a:t>
            </a:r>
            <a:r>
              <a:rPr lang="en-US" dirty="0">
                <a:solidFill>
                  <a:srgbClr val="FFFF00"/>
                </a:solidFill>
              </a:rPr>
              <a:t>commandments</a:t>
            </a:r>
            <a:r>
              <a:rPr lang="en-US" dirty="0"/>
              <a:t>, you </a:t>
            </a:r>
            <a:r>
              <a:rPr lang="en-US" dirty="0">
                <a:solidFill>
                  <a:srgbClr val="FFFF00"/>
                </a:solidFill>
              </a:rPr>
              <a:t>will abide in my love</a:t>
            </a:r>
            <a:r>
              <a:rPr lang="en-US" dirty="0"/>
              <a:t>, just as I have kept my Father's commandments and abide in his love.” (Jn 15.10)</a:t>
            </a:r>
          </a:p>
        </p:txBody>
      </p:sp>
      <p:sp>
        <p:nvSpPr>
          <p:cNvPr id="4" name="Footer Placeholder 3">
            <a:extLst>
              <a:ext uri="{FF2B5EF4-FFF2-40B4-BE49-F238E27FC236}">
                <a16:creationId xmlns:a16="http://schemas.microsoft.com/office/drawing/2014/main" id="{EEBF62D2-4232-B9F9-1505-82D13A456B5A}"/>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1845850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7E34-F665-ED75-D908-8E22E35755AC}"/>
              </a:ext>
            </a:extLst>
          </p:cNvPr>
          <p:cNvSpPr>
            <a:spLocks noGrp="1"/>
          </p:cNvSpPr>
          <p:nvPr>
            <p:ph type="title"/>
          </p:nvPr>
        </p:nvSpPr>
        <p:spPr>
          <a:xfrm>
            <a:off x="762140" y="295424"/>
            <a:ext cx="10515600" cy="1081014"/>
          </a:xfrm>
        </p:spPr>
        <p:txBody>
          <a:bodyPr/>
          <a:lstStyle/>
          <a:p>
            <a:pPr algn="ctr"/>
            <a:r>
              <a:rPr lang="en-US" sz="3200" dirty="0">
                <a:latin typeface="+mn-lt"/>
              </a:rPr>
              <a:t>The One To Whom Is Owed Obedience </a:t>
            </a:r>
            <a:br>
              <a:rPr lang="en-US" sz="3200" dirty="0">
                <a:latin typeface="+mn-lt"/>
              </a:rPr>
            </a:br>
            <a:r>
              <a:rPr lang="en-US" sz="3200" dirty="0">
                <a:latin typeface="+mn-lt"/>
              </a:rPr>
              <a:t>Must Sacrifice in Love</a:t>
            </a:r>
          </a:p>
        </p:txBody>
      </p:sp>
      <p:sp>
        <p:nvSpPr>
          <p:cNvPr id="3" name="Content Placeholder 2">
            <a:extLst>
              <a:ext uri="{FF2B5EF4-FFF2-40B4-BE49-F238E27FC236}">
                <a16:creationId xmlns:a16="http://schemas.microsoft.com/office/drawing/2014/main" id="{E618EE68-6A07-8955-054A-E4A220C88FFB}"/>
              </a:ext>
            </a:extLst>
          </p:cNvPr>
          <p:cNvSpPr>
            <a:spLocks noGrp="1"/>
          </p:cNvSpPr>
          <p:nvPr>
            <p:ph idx="1"/>
          </p:nvPr>
        </p:nvSpPr>
        <p:spPr>
          <a:xfrm>
            <a:off x="838200" y="1423420"/>
            <a:ext cx="10515600" cy="4748708"/>
          </a:xfrm>
        </p:spPr>
        <p:txBody>
          <a:bodyPr/>
          <a:lstStyle/>
          <a:p>
            <a:r>
              <a:rPr lang="en-US" dirty="0"/>
              <a:t>St Isaac the Syrian on the gentleness that is required</a:t>
            </a:r>
          </a:p>
          <a:p>
            <a:pPr lvl="1">
              <a:buFont typeface="Wingdings" pitchFamily="2" charset="2"/>
              <a:buChar char="ü"/>
            </a:pPr>
            <a:r>
              <a:rPr lang="en-US" dirty="0"/>
              <a:t>“Do  not reprove anyone for any transgression, but in all things consider yourself responsible….Avoid laying down the law, as you would flee from an untamed lion.”</a:t>
            </a:r>
          </a:p>
          <a:p>
            <a:pPr lvl="1">
              <a:buFont typeface="Wingdings" pitchFamily="2" charset="2"/>
              <a:buChar char="ü"/>
            </a:pPr>
            <a:endParaRPr lang="en-US" sz="800" dirty="0"/>
          </a:p>
          <a:p>
            <a:pPr marL="457200" lvl="1" indent="0">
              <a:buNone/>
            </a:pPr>
            <a:endParaRPr lang="en-US" sz="800" dirty="0"/>
          </a:p>
          <a:p>
            <a:endParaRPr lang="en-US" dirty="0"/>
          </a:p>
          <a:p>
            <a:endParaRPr lang="en-US" dirty="0"/>
          </a:p>
        </p:txBody>
      </p:sp>
      <p:sp>
        <p:nvSpPr>
          <p:cNvPr id="4" name="Footer Placeholder 3">
            <a:extLst>
              <a:ext uri="{FF2B5EF4-FFF2-40B4-BE49-F238E27FC236}">
                <a16:creationId xmlns:a16="http://schemas.microsoft.com/office/drawing/2014/main" id="{C67018C6-6D3B-85FC-BFB2-EF0C67201BC7}"/>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372969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7E34-F665-ED75-D908-8E22E35755AC}"/>
              </a:ext>
            </a:extLst>
          </p:cNvPr>
          <p:cNvSpPr>
            <a:spLocks noGrp="1"/>
          </p:cNvSpPr>
          <p:nvPr>
            <p:ph type="title"/>
          </p:nvPr>
        </p:nvSpPr>
        <p:spPr>
          <a:xfrm>
            <a:off x="762140" y="295424"/>
            <a:ext cx="10515600" cy="1081014"/>
          </a:xfrm>
        </p:spPr>
        <p:txBody>
          <a:bodyPr/>
          <a:lstStyle/>
          <a:p>
            <a:pPr algn="ctr"/>
            <a:r>
              <a:rPr lang="en-US" sz="3200" dirty="0">
                <a:latin typeface="+mn-lt"/>
              </a:rPr>
              <a:t>The One To Whom Is Owed Obedience </a:t>
            </a:r>
            <a:br>
              <a:rPr lang="en-US" sz="3200" dirty="0">
                <a:latin typeface="+mn-lt"/>
              </a:rPr>
            </a:br>
            <a:r>
              <a:rPr lang="en-US" sz="3200" dirty="0">
                <a:latin typeface="+mn-lt"/>
              </a:rPr>
              <a:t>Must Sacrifice in Love</a:t>
            </a:r>
          </a:p>
        </p:txBody>
      </p:sp>
      <p:sp>
        <p:nvSpPr>
          <p:cNvPr id="3" name="Content Placeholder 2">
            <a:extLst>
              <a:ext uri="{FF2B5EF4-FFF2-40B4-BE49-F238E27FC236}">
                <a16:creationId xmlns:a16="http://schemas.microsoft.com/office/drawing/2014/main" id="{E618EE68-6A07-8955-054A-E4A220C88FFB}"/>
              </a:ext>
            </a:extLst>
          </p:cNvPr>
          <p:cNvSpPr>
            <a:spLocks noGrp="1"/>
          </p:cNvSpPr>
          <p:nvPr>
            <p:ph idx="1"/>
          </p:nvPr>
        </p:nvSpPr>
        <p:spPr>
          <a:xfrm>
            <a:off x="838200" y="1423420"/>
            <a:ext cx="10515600" cy="4748708"/>
          </a:xfrm>
        </p:spPr>
        <p:txBody>
          <a:bodyPr/>
          <a:lstStyle/>
          <a:p>
            <a:r>
              <a:rPr lang="en-US" dirty="0">
                <a:solidFill>
                  <a:srgbClr val="00B0F0"/>
                </a:solidFill>
              </a:rPr>
              <a:t>St Isaac the Syrian on the gentleness that is required</a:t>
            </a:r>
          </a:p>
          <a:p>
            <a:pPr lvl="1">
              <a:buFont typeface="Wingdings" pitchFamily="2" charset="2"/>
              <a:buChar char="ü"/>
            </a:pPr>
            <a:r>
              <a:rPr lang="en-US" dirty="0">
                <a:solidFill>
                  <a:srgbClr val="00B0F0"/>
                </a:solidFill>
              </a:rPr>
              <a:t>“Do  not reprove anyone for any transgression, but in all things consider yourself responsible….Avoid laying down the law, as you would flee from an untamed lion.”</a:t>
            </a:r>
          </a:p>
          <a:p>
            <a:pPr lvl="1">
              <a:buFont typeface="Wingdings" pitchFamily="2" charset="2"/>
              <a:buChar char="ü"/>
            </a:pPr>
            <a:endParaRPr lang="en-US" sz="800" dirty="0"/>
          </a:p>
          <a:p>
            <a:r>
              <a:rPr lang="en-US" dirty="0"/>
              <a:t>St Gregory Nazianzen paints St Paul’s picture of the perfect pastor</a:t>
            </a:r>
          </a:p>
          <a:p>
            <a:pPr lvl="1">
              <a:buFont typeface="Wingdings" pitchFamily="2" charset="2"/>
              <a:buChar char="ü"/>
            </a:pPr>
            <a:r>
              <a:rPr lang="en-US" dirty="0"/>
              <a:t>“What is the lesson and instruction he would thus impress upon us?  Not to be proud of earthly things, or puffed up by knowledge …. He fights for all, prays for all, is jealous for all, is kindled on behalf of all…. </a:t>
            </a:r>
          </a:p>
          <a:p>
            <a:pPr marL="457200" lvl="1" indent="0">
              <a:buNone/>
            </a:pPr>
            <a:endParaRPr lang="en-US" sz="800" dirty="0"/>
          </a:p>
          <a:p>
            <a:endParaRPr lang="en-US" dirty="0"/>
          </a:p>
          <a:p>
            <a:endParaRPr lang="en-US" dirty="0"/>
          </a:p>
        </p:txBody>
      </p:sp>
      <p:sp>
        <p:nvSpPr>
          <p:cNvPr id="4" name="Footer Placeholder 3">
            <a:extLst>
              <a:ext uri="{FF2B5EF4-FFF2-40B4-BE49-F238E27FC236}">
                <a16:creationId xmlns:a16="http://schemas.microsoft.com/office/drawing/2014/main" id="{C67018C6-6D3B-85FC-BFB2-EF0C67201BC7}"/>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660475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7E34-F665-ED75-D908-8E22E35755AC}"/>
              </a:ext>
            </a:extLst>
          </p:cNvPr>
          <p:cNvSpPr>
            <a:spLocks noGrp="1"/>
          </p:cNvSpPr>
          <p:nvPr>
            <p:ph type="title"/>
          </p:nvPr>
        </p:nvSpPr>
        <p:spPr>
          <a:xfrm>
            <a:off x="762140" y="295424"/>
            <a:ext cx="10515600" cy="1081014"/>
          </a:xfrm>
        </p:spPr>
        <p:txBody>
          <a:bodyPr/>
          <a:lstStyle/>
          <a:p>
            <a:pPr algn="ctr"/>
            <a:r>
              <a:rPr lang="en-US" sz="3200" dirty="0">
                <a:latin typeface="+mn-lt"/>
              </a:rPr>
              <a:t>The One To Whom Is Owed Obedience </a:t>
            </a:r>
            <a:br>
              <a:rPr lang="en-US" sz="3200" dirty="0">
                <a:latin typeface="+mn-lt"/>
              </a:rPr>
            </a:br>
            <a:r>
              <a:rPr lang="en-US" sz="3200" dirty="0">
                <a:latin typeface="+mn-lt"/>
              </a:rPr>
              <a:t>Must Sacrifice in Love</a:t>
            </a:r>
          </a:p>
        </p:txBody>
      </p:sp>
      <p:sp>
        <p:nvSpPr>
          <p:cNvPr id="3" name="Content Placeholder 2">
            <a:extLst>
              <a:ext uri="{FF2B5EF4-FFF2-40B4-BE49-F238E27FC236}">
                <a16:creationId xmlns:a16="http://schemas.microsoft.com/office/drawing/2014/main" id="{E618EE68-6A07-8955-054A-E4A220C88FFB}"/>
              </a:ext>
            </a:extLst>
          </p:cNvPr>
          <p:cNvSpPr>
            <a:spLocks noGrp="1"/>
          </p:cNvSpPr>
          <p:nvPr>
            <p:ph idx="1"/>
          </p:nvPr>
        </p:nvSpPr>
        <p:spPr>
          <a:xfrm>
            <a:off x="838200" y="1423420"/>
            <a:ext cx="10515600" cy="4748708"/>
          </a:xfrm>
        </p:spPr>
        <p:txBody>
          <a:bodyPr/>
          <a:lstStyle/>
          <a:p>
            <a:r>
              <a:rPr lang="en-US" dirty="0">
                <a:solidFill>
                  <a:srgbClr val="00B0F0"/>
                </a:solidFill>
              </a:rPr>
              <a:t>St Isaac the Syrian on the gentleness that is required</a:t>
            </a:r>
          </a:p>
          <a:p>
            <a:pPr lvl="1">
              <a:buFont typeface="Wingdings" pitchFamily="2" charset="2"/>
              <a:buChar char="ü"/>
            </a:pPr>
            <a:r>
              <a:rPr lang="en-US" dirty="0">
                <a:solidFill>
                  <a:srgbClr val="00B0F0"/>
                </a:solidFill>
              </a:rPr>
              <a:t>“Do  not reprove anyone for any transgression, but in all things consider yourself responsible….Avoid laying down the law, as you would flee from an untamed lion.”</a:t>
            </a:r>
          </a:p>
          <a:p>
            <a:pPr lvl="1">
              <a:buFont typeface="Wingdings" pitchFamily="2" charset="2"/>
              <a:buChar char="ü"/>
            </a:pPr>
            <a:endParaRPr lang="en-US" sz="800" dirty="0"/>
          </a:p>
          <a:p>
            <a:r>
              <a:rPr lang="en-US" dirty="0"/>
              <a:t>St Gregory Nazianzen paints St Paul’s picture of the perfect pastor</a:t>
            </a:r>
          </a:p>
          <a:p>
            <a:pPr lvl="1">
              <a:buFont typeface="Wingdings" pitchFamily="2" charset="2"/>
              <a:buChar char="ü"/>
            </a:pPr>
            <a:r>
              <a:rPr lang="en-US" dirty="0">
                <a:solidFill>
                  <a:srgbClr val="00B0F0"/>
                </a:solidFill>
              </a:rPr>
              <a:t>“What is the lesson and instruction he would thus impress upon us?  Not to be proud of earthly things, or puffed up by knowledge …. He fights for all, prays for all, is jealous for all, is kindled on behalf of all…. </a:t>
            </a:r>
          </a:p>
          <a:p>
            <a:pPr lvl="1">
              <a:buFont typeface="Wingdings" pitchFamily="2" charset="2"/>
              <a:buChar char="ü"/>
            </a:pPr>
            <a:r>
              <a:rPr lang="en-US" dirty="0"/>
              <a:t>“He imitates Christ, who became a curse for us, who took our infirmities and bore our sicknesses; or, to use more measured terms, he is ready, next to Christ, to suffer anything, even as one of the ungodly, for them, if only they be saved.”</a:t>
            </a:r>
          </a:p>
          <a:p>
            <a:pPr marL="457200" lvl="1" indent="0">
              <a:buNone/>
            </a:pPr>
            <a:endParaRPr lang="en-US" sz="800" dirty="0"/>
          </a:p>
          <a:p>
            <a:endParaRPr lang="en-US" dirty="0"/>
          </a:p>
          <a:p>
            <a:endParaRPr lang="en-US" dirty="0"/>
          </a:p>
        </p:txBody>
      </p:sp>
      <p:sp>
        <p:nvSpPr>
          <p:cNvPr id="4" name="Footer Placeholder 3">
            <a:extLst>
              <a:ext uri="{FF2B5EF4-FFF2-40B4-BE49-F238E27FC236}">
                <a16:creationId xmlns:a16="http://schemas.microsoft.com/office/drawing/2014/main" id="{C67018C6-6D3B-85FC-BFB2-EF0C67201BC7}"/>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1943954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E135B-DBFA-424C-951D-5245D81B8B5A}"/>
              </a:ext>
            </a:extLst>
          </p:cNvPr>
          <p:cNvSpPr>
            <a:spLocks noGrp="1"/>
          </p:cNvSpPr>
          <p:nvPr>
            <p:ph idx="1"/>
          </p:nvPr>
        </p:nvSpPr>
        <p:spPr/>
        <p:txBody>
          <a:bodyPr/>
          <a:lstStyle/>
          <a:p>
            <a:pPr marL="0" indent="0" algn="ctr">
              <a:buNone/>
            </a:pPr>
            <a:r>
              <a:rPr lang="en-US" sz="3200" dirty="0"/>
              <a:t>Now that we have gone </a:t>
            </a:r>
          </a:p>
          <a:p>
            <a:pPr marL="0" indent="0" algn="ctr">
              <a:buNone/>
            </a:pPr>
            <a:endParaRPr lang="en-US" sz="3200" dirty="0"/>
          </a:p>
          <a:p>
            <a:pPr marL="0" indent="0" algn="ctr">
              <a:buNone/>
            </a:pPr>
            <a:r>
              <a:rPr lang="en-US" sz="3200" dirty="0">
                <a:solidFill>
                  <a:srgbClr val="FFFF00"/>
                </a:solidFill>
              </a:rPr>
              <a:t>“Back to Basics”</a:t>
            </a:r>
          </a:p>
          <a:p>
            <a:pPr marL="0" indent="0" algn="ctr">
              <a:buNone/>
            </a:pPr>
            <a:endParaRPr lang="en-US" sz="3200" dirty="0"/>
          </a:p>
          <a:p>
            <a:pPr marL="0" indent="0" algn="ctr">
              <a:buNone/>
            </a:pPr>
            <a:r>
              <a:rPr lang="en-US" sz="3200" dirty="0"/>
              <a:t>We can think about</a:t>
            </a:r>
          </a:p>
          <a:p>
            <a:pPr marL="0" indent="0" algn="ctr">
              <a:buNone/>
            </a:pPr>
            <a:endParaRPr lang="en-US" sz="3200" dirty="0"/>
          </a:p>
          <a:p>
            <a:pPr marL="0" indent="0" algn="ctr">
              <a:buNone/>
            </a:pPr>
            <a:r>
              <a:rPr lang="en-US" sz="3200" dirty="0">
                <a:highlight>
                  <a:srgbClr val="FF0000"/>
                </a:highlight>
              </a:rPr>
              <a:t> “Process”</a:t>
            </a:r>
          </a:p>
        </p:txBody>
      </p:sp>
      <p:sp>
        <p:nvSpPr>
          <p:cNvPr id="4" name="Footer Placeholder 3">
            <a:extLst>
              <a:ext uri="{FF2B5EF4-FFF2-40B4-BE49-F238E27FC236}">
                <a16:creationId xmlns:a16="http://schemas.microsoft.com/office/drawing/2014/main" id="{4CB74B71-BFF7-0786-8BBF-9FA9DF2F9C41}"/>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655500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8036-5412-993E-8340-F497FE06EB94}"/>
              </a:ext>
            </a:extLst>
          </p:cNvPr>
          <p:cNvSpPr>
            <a:spLocks noGrp="1"/>
          </p:cNvSpPr>
          <p:nvPr>
            <p:ph type="title"/>
          </p:nvPr>
        </p:nvSpPr>
        <p:spPr>
          <a:xfrm>
            <a:off x="990734" y="288979"/>
            <a:ext cx="6476830" cy="1006529"/>
          </a:xfrm>
        </p:spPr>
        <p:txBody>
          <a:bodyPr/>
          <a:lstStyle/>
          <a:p>
            <a:r>
              <a:rPr lang="en-US" sz="3200" dirty="0">
                <a:latin typeface="+mn-lt"/>
              </a:rPr>
              <a:t>Process Recommendations</a:t>
            </a:r>
          </a:p>
        </p:txBody>
      </p:sp>
      <p:sp>
        <p:nvSpPr>
          <p:cNvPr id="3" name="Content Placeholder 2">
            <a:extLst>
              <a:ext uri="{FF2B5EF4-FFF2-40B4-BE49-F238E27FC236}">
                <a16:creationId xmlns:a16="http://schemas.microsoft.com/office/drawing/2014/main" id="{3D696BCF-A50A-427C-EA34-8ACC62373C2B}"/>
              </a:ext>
            </a:extLst>
          </p:cNvPr>
          <p:cNvSpPr>
            <a:spLocks noGrp="1"/>
          </p:cNvSpPr>
          <p:nvPr>
            <p:ph idx="1"/>
          </p:nvPr>
        </p:nvSpPr>
        <p:spPr>
          <a:xfrm>
            <a:off x="838200" y="1295508"/>
            <a:ext cx="10515600" cy="4800422"/>
          </a:xfrm>
        </p:spPr>
        <p:txBody>
          <a:bodyPr/>
          <a:lstStyle/>
          <a:p>
            <a:r>
              <a:rPr lang="en-US" dirty="0"/>
              <a:t>Adopt a </a:t>
            </a:r>
            <a:r>
              <a:rPr lang="en-US" dirty="0">
                <a:solidFill>
                  <a:srgbClr val="FFFF00"/>
                </a:solidFill>
              </a:rPr>
              <a:t>Council Patron Saint </a:t>
            </a:r>
            <a:r>
              <a:rPr lang="en-US" dirty="0"/>
              <a:t>whom you wish to emulate</a:t>
            </a:r>
          </a:p>
        </p:txBody>
      </p:sp>
      <p:sp>
        <p:nvSpPr>
          <p:cNvPr id="4" name="Footer Placeholder 3">
            <a:extLst>
              <a:ext uri="{FF2B5EF4-FFF2-40B4-BE49-F238E27FC236}">
                <a16:creationId xmlns:a16="http://schemas.microsoft.com/office/drawing/2014/main" id="{B8AEFAC3-E469-D03A-DF07-4089B1E92846}"/>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61026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8036-5412-993E-8340-F497FE06EB94}"/>
              </a:ext>
            </a:extLst>
          </p:cNvPr>
          <p:cNvSpPr>
            <a:spLocks noGrp="1"/>
          </p:cNvSpPr>
          <p:nvPr>
            <p:ph type="title"/>
          </p:nvPr>
        </p:nvSpPr>
        <p:spPr>
          <a:xfrm>
            <a:off x="990734" y="288979"/>
            <a:ext cx="6476830" cy="1006529"/>
          </a:xfrm>
        </p:spPr>
        <p:txBody>
          <a:bodyPr/>
          <a:lstStyle/>
          <a:p>
            <a:r>
              <a:rPr lang="en-US" sz="3200" dirty="0">
                <a:latin typeface="+mn-lt"/>
              </a:rPr>
              <a:t>Process Recommendations</a:t>
            </a:r>
          </a:p>
        </p:txBody>
      </p:sp>
      <p:sp>
        <p:nvSpPr>
          <p:cNvPr id="3" name="Content Placeholder 2">
            <a:extLst>
              <a:ext uri="{FF2B5EF4-FFF2-40B4-BE49-F238E27FC236}">
                <a16:creationId xmlns:a16="http://schemas.microsoft.com/office/drawing/2014/main" id="{3D696BCF-A50A-427C-EA34-8ACC62373C2B}"/>
              </a:ext>
            </a:extLst>
          </p:cNvPr>
          <p:cNvSpPr>
            <a:spLocks noGrp="1"/>
          </p:cNvSpPr>
          <p:nvPr>
            <p:ph idx="1"/>
          </p:nvPr>
        </p:nvSpPr>
        <p:spPr>
          <a:xfrm>
            <a:off x="838200" y="1295508"/>
            <a:ext cx="10515600" cy="4800422"/>
          </a:xfrm>
        </p:spPr>
        <p:txBody>
          <a:bodyPr/>
          <a:lstStyle/>
          <a:p>
            <a:r>
              <a:rPr lang="en-US" dirty="0">
                <a:solidFill>
                  <a:schemeClr val="accent1"/>
                </a:solidFill>
              </a:rPr>
              <a:t>Adopt Council Patron Saint whom you wish to emulate</a:t>
            </a:r>
          </a:p>
          <a:p>
            <a:r>
              <a:rPr lang="en-US" dirty="0"/>
              <a:t>Monthly meeting agenda to:</a:t>
            </a:r>
          </a:p>
          <a:p>
            <a:pPr lvl="1">
              <a:buFont typeface="Wingdings" pitchFamily="2" charset="2"/>
              <a:buChar char="ü"/>
            </a:pPr>
            <a:r>
              <a:rPr lang="en-US" dirty="0"/>
              <a:t>Hold devotional on spiritual life; </a:t>
            </a:r>
            <a:r>
              <a:rPr lang="en-US" dirty="0">
                <a:solidFill>
                  <a:srgbClr val="FFFF00"/>
                </a:solidFill>
              </a:rPr>
              <a:t>connect everything to Christ</a:t>
            </a:r>
          </a:p>
          <a:p>
            <a:pPr lvl="1">
              <a:buFont typeface="Wingdings" pitchFamily="2" charset="2"/>
              <a:buChar char="ü"/>
            </a:pPr>
            <a:r>
              <a:rPr lang="en-US" dirty="0"/>
              <a:t>Use </a:t>
            </a:r>
            <a:r>
              <a:rPr lang="en-US" dirty="0">
                <a:solidFill>
                  <a:srgbClr val="FFFF00"/>
                </a:solidFill>
              </a:rPr>
              <a:t>consent agenda </a:t>
            </a:r>
            <a:r>
              <a:rPr lang="en-US" dirty="0"/>
              <a:t>for routine items not needing discussion</a:t>
            </a:r>
          </a:p>
          <a:p>
            <a:pPr lvl="1">
              <a:buFont typeface="Wingdings" pitchFamily="2" charset="2"/>
              <a:buChar char="ü"/>
            </a:pPr>
            <a:r>
              <a:rPr lang="en-US" dirty="0"/>
              <a:t>Be aware to </a:t>
            </a:r>
            <a:r>
              <a:rPr lang="en-US" dirty="0">
                <a:solidFill>
                  <a:srgbClr val="FFFF00"/>
                </a:solidFill>
              </a:rPr>
              <a:t>include everyone’s concerns</a:t>
            </a:r>
          </a:p>
          <a:p>
            <a:pPr lvl="1">
              <a:buFont typeface="Wingdings" pitchFamily="2" charset="2"/>
              <a:buChar char="ü"/>
            </a:pPr>
            <a:r>
              <a:rPr lang="en-US" dirty="0">
                <a:solidFill>
                  <a:srgbClr val="FFFF00"/>
                </a:solidFill>
              </a:rPr>
              <a:t>Engage everyone </a:t>
            </a:r>
            <a:r>
              <a:rPr lang="en-US" dirty="0"/>
              <a:t>in ministry</a:t>
            </a:r>
          </a:p>
          <a:p>
            <a:pPr lvl="1">
              <a:buFont typeface="Wingdings" pitchFamily="2" charset="2"/>
              <a:buChar char="ü"/>
            </a:pPr>
            <a:endParaRPr lang="en-US" sz="800" dirty="0">
              <a:solidFill>
                <a:schemeClr val="accent1"/>
              </a:solidFill>
            </a:endParaRPr>
          </a:p>
        </p:txBody>
      </p:sp>
      <p:sp>
        <p:nvSpPr>
          <p:cNvPr id="4" name="Footer Placeholder 3">
            <a:extLst>
              <a:ext uri="{FF2B5EF4-FFF2-40B4-BE49-F238E27FC236}">
                <a16:creationId xmlns:a16="http://schemas.microsoft.com/office/drawing/2014/main" id="{B8AEFAC3-E469-D03A-DF07-4089B1E92846}"/>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536850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8036-5412-993E-8340-F497FE06EB94}"/>
              </a:ext>
            </a:extLst>
          </p:cNvPr>
          <p:cNvSpPr>
            <a:spLocks noGrp="1"/>
          </p:cNvSpPr>
          <p:nvPr>
            <p:ph type="title"/>
          </p:nvPr>
        </p:nvSpPr>
        <p:spPr>
          <a:xfrm>
            <a:off x="990734" y="288979"/>
            <a:ext cx="6476830" cy="1006529"/>
          </a:xfrm>
        </p:spPr>
        <p:txBody>
          <a:bodyPr/>
          <a:lstStyle/>
          <a:p>
            <a:r>
              <a:rPr lang="en-US" sz="3200" dirty="0">
                <a:latin typeface="+mn-lt"/>
              </a:rPr>
              <a:t>Process Recommendations</a:t>
            </a:r>
          </a:p>
        </p:txBody>
      </p:sp>
      <p:sp>
        <p:nvSpPr>
          <p:cNvPr id="3" name="Content Placeholder 2">
            <a:extLst>
              <a:ext uri="{FF2B5EF4-FFF2-40B4-BE49-F238E27FC236}">
                <a16:creationId xmlns:a16="http://schemas.microsoft.com/office/drawing/2014/main" id="{3D696BCF-A50A-427C-EA34-8ACC62373C2B}"/>
              </a:ext>
            </a:extLst>
          </p:cNvPr>
          <p:cNvSpPr>
            <a:spLocks noGrp="1"/>
          </p:cNvSpPr>
          <p:nvPr>
            <p:ph idx="1"/>
          </p:nvPr>
        </p:nvSpPr>
        <p:spPr>
          <a:xfrm>
            <a:off x="838200" y="1295508"/>
            <a:ext cx="10515600" cy="4800422"/>
          </a:xfrm>
        </p:spPr>
        <p:txBody>
          <a:bodyPr/>
          <a:lstStyle/>
          <a:p>
            <a:r>
              <a:rPr lang="en-US" dirty="0">
                <a:solidFill>
                  <a:schemeClr val="accent1"/>
                </a:solidFill>
              </a:rPr>
              <a:t>Adopt a Council Patron Saint whom you wish to emulate</a:t>
            </a:r>
          </a:p>
          <a:p>
            <a:r>
              <a:rPr lang="en-US" dirty="0">
                <a:solidFill>
                  <a:schemeClr val="accent1"/>
                </a:solidFill>
              </a:rPr>
              <a:t>Monthly meeting agenda to:</a:t>
            </a:r>
          </a:p>
          <a:p>
            <a:pPr lvl="1">
              <a:buFont typeface="Wingdings" pitchFamily="2" charset="2"/>
              <a:buChar char="ü"/>
            </a:pPr>
            <a:r>
              <a:rPr lang="en-US" dirty="0">
                <a:solidFill>
                  <a:schemeClr val="accent1"/>
                </a:solidFill>
              </a:rPr>
              <a:t>Hold devotional on spiritual life; connect everything to Christ</a:t>
            </a:r>
          </a:p>
          <a:p>
            <a:pPr lvl="1">
              <a:buFont typeface="Wingdings" pitchFamily="2" charset="2"/>
              <a:buChar char="ü"/>
            </a:pPr>
            <a:r>
              <a:rPr lang="en-US" dirty="0">
                <a:solidFill>
                  <a:schemeClr val="accent1"/>
                </a:solidFill>
              </a:rPr>
              <a:t>Use consent agenda for routine items not needing discussion</a:t>
            </a:r>
          </a:p>
          <a:p>
            <a:pPr lvl="1">
              <a:buFont typeface="Wingdings" pitchFamily="2" charset="2"/>
              <a:buChar char="ü"/>
            </a:pPr>
            <a:r>
              <a:rPr lang="en-US" dirty="0">
                <a:solidFill>
                  <a:schemeClr val="accent1"/>
                </a:solidFill>
              </a:rPr>
              <a:t>Be aware to include everyone’s concerns</a:t>
            </a:r>
          </a:p>
          <a:p>
            <a:pPr lvl="1">
              <a:buFont typeface="Wingdings" pitchFamily="2" charset="2"/>
              <a:buChar char="ü"/>
            </a:pPr>
            <a:r>
              <a:rPr lang="en-US" dirty="0">
                <a:solidFill>
                  <a:schemeClr val="accent1"/>
                </a:solidFill>
              </a:rPr>
              <a:t>Engage everyone in ministry</a:t>
            </a:r>
          </a:p>
          <a:p>
            <a:pPr lvl="1">
              <a:buFont typeface="Wingdings" pitchFamily="2" charset="2"/>
              <a:buChar char="ü"/>
            </a:pPr>
            <a:endParaRPr lang="en-US" sz="800" dirty="0">
              <a:solidFill>
                <a:schemeClr val="accent1"/>
              </a:solidFill>
            </a:endParaRPr>
          </a:p>
          <a:p>
            <a:r>
              <a:rPr lang="en-US" dirty="0">
                <a:solidFill>
                  <a:srgbClr val="FFFF00"/>
                </a:solidFill>
              </a:rPr>
              <a:t>Quarterly</a:t>
            </a:r>
            <a:r>
              <a:rPr lang="en-US" dirty="0"/>
              <a:t> priest/ council spiritual retreat</a:t>
            </a:r>
            <a:endParaRPr lang="en-US" sz="600" dirty="0"/>
          </a:p>
          <a:p>
            <a:r>
              <a:rPr lang="en-US" dirty="0">
                <a:solidFill>
                  <a:srgbClr val="FFFF00"/>
                </a:solidFill>
              </a:rPr>
              <a:t>Annual</a:t>
            </a:r>
            <a:r>
              <a:rPr lang="en-US" dirty="0"/>
              <a:t> priest/ council mutual expectations retreat</a:t>
            </a:r>
          </a:p>
          <a:p>
            <a:r>
              <a:rPr lang="en-US" dirty="0">
                <a:solidFill>
                  <a:srgbClr val="FFFF00"/>
                </a:solidFill>
              </a:rPr>
              <a:t>Triennial</a:t>
            </a:r>
            <a:r>
              <a:rPr lang="en-US" dirty="0"/>
              <a:t> strategic planning exercise</a:t>
            </a:r>
            <a:endParaRPr lang="en-US" sz="600" dirty="0"/>
          </a:p>
        </p:txBody>
      </p:sp>
      <p:sp>
        <p:nvSpPr>
          <p:cNvPr id="4" name="Footer Placeholder 3">
            <a:extLst>
              <a:ext uri="{FF2B5EF4-FFF2-40B4-BE49-F238E27FC236}">
                <a16:creationId xmlns:a16="http://schemas.microsoft.com/office/drawing/2014/main" id="{B8AEFAC3-E469-D03A-DF07-4089B1E92846}"/>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1902381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8036-5412-993E-8340-F497FE06EB94}"/>
              </a:ext>
            </a:extLst>
          </p:cNvPr>
          <p:cNvSpPr>
            <a:spLocks noGrp="1"/>
          </p:cNvSpPr>
          <p:nvPr>
            <p:ph type="title"/>
          </p:nvPr>
        </p:nvSpPr>
        <p:spPr>
          <a:xfrm>
            <a:off x="990734" y="288979"/>
            <a:ext cx="6476830" cy="1006529"/>
          </a:xfrm>
        </p:spPr>
        <p:txBody>
          <a:bodyPr/>
          <a:lstStyle/>
          <a:p>
            <a:r>
              <a:rPr lang="en-US" sz="3200" dirty="0">
                <a:latin typeface="+mn-lt"/>
              </a:rPr>
              <a:t>Process Recommendations</a:t>
            </a:r>
          </a:p>
        </p:txBody>
      </p:sp>
      <p:sp>
        <p:nvSpPr>
          <p:cNvPr id="3" name="Content Placeholder 2">
            <a:extLst>
              <a:ext uri="{FF2B5EF4-FFF2-40B4-BE49-F238E27FC236}">
                <a16:creationId xmlns:a16="http://schemas.microsoft.com/office/drawing/2014/main" id="{3D696BCF-A50A-427C-EA34-8ACC62373C2B}"/>
              </a:ext>
            </a:extLst>
          </p:cNvPr>
          <p:cNvSpPr>
            <a:spLocks noGrp="1"/>
          </p:cNvSpPr>
          <p:nvPr>
            <p:ph idx="1"/>
          </p:nvPr>
        </p:nvSpPr>
        <p:spPr>
          <a:xfrm>
            <a:off x="838200" y="1295508"/>
            <a:ext cx="10515600" cy="4800422"/>
          </a:xfrm>
        </p:spPr>
        <p:txBody>
          <a:bodyPr/>
          <a:lstStyle/>
          <a:p>
            <a:r>
              <a:rPr lang="en-US" dirty="0">
                <a:solidFill>
                  <a:schemeClr val="accent1"/>
                </a:solidFill>
              </a:rPr>
              <a:t>Adopt a Council Patron Saint whom you wish to emulate</a:t>
            </a:r>
          </a:p>
          <a:p>
            <a:r>
              <a:rPr lang="en-US" dirty="0">
                <a:solidFill>
                  <a:schemeClr val="accent1"/>
                </a:solidFill>
              </a:rPr>
              <a:t>Monthly meeting agenda to:</a:t>
            </a:r>
          </a:p>
          <a:p>
            <a:pPr lvl="1">
              <a:buFont typeface="Wingdings" pitchFamily="2" charset="2"/>
              <a:buChar char="ü"/>
            </a:pPr>
            <a:r>
              <a:rPr lang="en-US" dirty="0">
                <a:solidFill>
                  <a:schemeClr val="accent1"/>
                </a:solidFill>
              </a:rPr>
              <a:t>Hold devotional on spiritual life; connect everything to Christ</a:t>
            </a:r>
          </a:p>
          <a:p>
            <a:pPr lvl="1">
              <a:buFont typeface="Wingdings" pitchFamily="2" charset="2"/>
              <a:buChar char="ü"/>
            </a:pPr>
            <a:r>
              <a:rPr lang="en-US" dirty="0">
                <a:solidFill>
                  <a:schemeClr val="accent1"/>
                </a:solidFill>
              </a:rPr>
              <a:t>Use consent agenda for routine items not needing discussion</a:t>
            </a:r>
          </a:p>
          <a:p>
            <a:pPr lvl="1">
              <a:buFont typeface="Wingdings" pitchFamily="2" charset="2"/>
              <a:buChar char="ü"/>
            </a:pPr>
            <a:r>
              <a:rPr lang="en-US" dirty="0">
                <a:solidFill>
                  <a:schemeClr val="accent1"/>
                </a:solidFill>
              </a:rPr>
              <a:t>Be aware to include everyone’s concerns</a:t>
            </a:r>
          </a:p>
          <a:p>
            <a:pPr lvl="1">
              <a:buFont typeface="Wingdings" pitchFamily="2" charset="2"/>
              <a:buChar char="ü"/>
            </a:pPr>
            <a:r>
              <a:rPr lang="en-US" dirty="0">
                <a:solidFill>
                  <a:schemeClr val="accent1"/>
                </a:solidFill>
              </a:rPr>
              <a:t>Engage everyone in ministry</a:t>
            </a:r>
          </a:p>
          <a:p>
            <a:pPr lvl="1">
              <a:buFont typeface="Wingdings" pitchFamily="2" charset="2"/>
              <a:buChar char="ü"/>
            </a:pPr>
            <a:endParaRPr lang="en-US" sz="800" dirty="0">
              <a:solidFill>
                <a:schemeClr val="accent1"/>
              </a:solidFill>
            </a:endParaRPr>
          </a:p>
          <a:p>
            <a:r>
              <a:rPr lang="en-US" dirty="0">
                <a:solidFill>
                  <a:schemeClr val="accent1"/>
                </a:solidFill>
              </a:rPr>
              <a:t>Quarterly priest/ council spiritual retreat</a:t>
            </a:r>
            <a:endParaRPr lang="en-US" sz="600" dirty="0">
              <a:solidFill>
                <a:schemeClr val="accent1"/>
              </a:solidFill>
            </a:endParaRPr>
          </a:p>
          <a:p>
            <a:r>
              <a:rPr lang="en-US" dirty="0">
                <a:solidFill>
                  <a:schemeClr val="accent1"/>
                </a:solidFill>
              </a:rPr>
              <a:t>Annual priest/ council mutual expectations retreat</a:t>
            </a:r>
          </a:p>
          <a:p>
            <a:r>
              <a:rPr lang="en-US" dirty="0">
                <a:solidFill>
                  <a:schemeClr val="accent1"/>
                </a:solidFill>
              </a:rPr>
              <a:t>Triennial strategic planning exercise</a:t>
            </a:r>
            <a:endParaRPr lang="en-US" sz="600" dirty="0">
              <a:solidFill>
                <a:schemeClr val="accent1"/>
              </a:solidFill>
            </a:endParaRPr>
          </a:p>
          <a:p>
            <a:r>
              <a:rPr lang="en-US" dirty="0"/>
              <a:t>Ongoing development of </a:t>
            </a:r>
            <a:r>
              <a:rPr lang="en-US" dirty="0">
                <a:solidFill>
                  <a:srgbClr val="FFFF00"/>
                </a:solidFill>
              </a:rPr>
              <a:t>new leaders </a:t>
            </a:r>
            <a:r>
              <a:rPr lang="en-US" dirty="0"/>
              <a:t>to refresh the council</a:t>
            </a:r>
          </a:p>
        </p:txBody>
      </p:sp>
      <p:sp>
        <p:nvSpPr>
          <p:cNvPr id="4" name="Footer Placeholder 3">
            <a:extLst>
              <a:ext uri="{FF2B5EF4-FFF2-40B4-BE49-F238E27FC236}">
                <a16:creationId xmlns:a16="http://schemas.microsoft.com/office/drawing/2014/main" id="{B8AEFAC3-E469-D03A-DF07-4089B1E92846}"/>
              </a:ext>
            </a:extLst>
          </p:cNvPr>
          <p:cNvSpPr>
            <a:spLocks noGrp="1"/>
          </p:cNvSpPr>
          <p:nvPr>
            <p:ph type="ftr" sz="quarter" idx="11"/>
          </p:nvPr>
        </p:nvSpPr>
        <p:spPr/>
        <p:txBody>
          <a:bodyPr/>
          <a:lstStyle/>
          <a:p>
            <a:pPr>
              <a:defRPr/>
            </a:pPr>
            <a:r>
              <a:rPr lang="en-US"/>
              <a:t>All Rights Reserved  Peter M Danilchick 2023</a:t>
            </a:r>
          </a:p>
        </p:txBody>
      </p:sp>
    </p:spTree>
    <p:extLst>
      <p:ext uri="{BB962C8B-B14F-4D97-AF65-F5344CB8AC3E}">
        <p14:creationId xmlns:p14="http://schemas.microsoft.com/office/powerpoint/2010/main" val="74647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F7F0-D498-1A5D-E3DD-69AA00EB0336}"/>
              </a:ext>
            </a:extLst>
          </p:cNvPr>
          <p:cNvSpPr>
            <a:spLocks noGrp="1"/>
          </p:cNvSpPr>
          <p:nvPr>
            <p:ph type="title"/>
          </p:nvPr>
        </p:nvSpPr>
        <p:spPr/>
        <p:txBody>
          <a:bodyPr/>
          <a:lstStyle/>
          <a:p>
            <a:r>
              <a:rPr lang="en-US" sz="3200" dirty="0">
                <a:solidFill>
                  <a:schemeClr val="bg1"/>
                </a:solidFill>
                <a:latin typeface="+mn-lt"/>
              </a:rPr>
              <a:t>How does the Parish and her Priest interact?</a:t>
            </a:r>
          </a:p>
        </p:txBody>
      </p:sp>
      <p:sp>
        <p:nvSpPr>
          <p:cNvPr id="3" name="Content Placeholder 2">
            <a:extLst>
              <a:ext uri="{FF2B5EF4-FFF2-40B4-BE49-F238E27FC236}">
                <a16:creationId xmlns:a16="http://schemas.microsoft.com/office/drawing/2014/main" id="{CE57D267-ABB9-2BF6-FFB2-42585E2A8ADF}"/>
              </a:ext>
            </a:extLst>
          </p:cNvPr>
          <p:cNvSpPr>
            <a:spLocks noGrp="1"/>
          </p:cNvSpPr>
          <p:nvPr>
            <p:ph idx="1"/>
          </p:nvPr>
        </p:nvSpPr>
        <p:spPr/>
        <p:txBody>
          <a:bodyPr/>
          <a:lstStyle/>
          <a:p>
            <a:r>
              <a:rPr lang="en-US" sz="2800" b="0" i="0" dirty="0">
                <a:solidFill>
                  <a:schemeClr val="bg1"/>
                </a:solidFill>
                <a:effectLst/>
              </a:rPr>
              <a:t>No activities in the Parish can be initiated without the Parish Priest’s knowledge, approval, and blessing </a:t>
            </a:r>
          </a:p>
          <a:p>
            <a:endParaRPr lang="en-US" sz="1200" dirty="0">
              <a:solidFill>
                <a:schemeClr val="bg1"/>
              </a:solidFill>
            </a:endParaRPr>
          </a:p>
          <a:p>
            <a:r>
              <a:rPr lang="en-US" dirty="0">
                <a:solidFill>
                  <a:schemeClr val="bg1"/>
                </a:solidFill>
              </a:rPr>
              <a:t>N</a:t>
            </a:r>
            <a:r>
              <a:rPr lang="en-US" sz="2800" b="0" i="0" dirty="0">
                <a:solidFill>
                  <a:schemeClr val="bg1"/>
                </a:solidFill>
                <a:effectLst/>
              </a:rPr>
              <a:t>either should he do anything pertaining to the Parish without the knowledge of the appropriate Parish bodies </a:t>
            </a:r>
          </a:p>
          <a:p>
            <a:endParaRPr lang="en-US" sz="1200" dirty="0">
              <a:solidFill>
                <a:schemeClr val="bg1"/>
              </a:solidFill>
            </a:endParaRPr>
          </a:p>
          <a:p>
            <a:r>
              <a:rPr lang="en-US" dirty="0">
                <a:solidFill>
                  <a:schemeClr val="bg1"/>
                </a:solidFill>
              </a:rPr>
              <a:t>S</a:t>
            </a:r>
            <a:r>
              <a:rPr lang="en-US" sz="2800" b="0" i="0" dirty="0">
                <a:solidFill>
                  <a:schemeClr val="bg1"/>
                </a:solidFill>
                <a:effectLst/>
              </a:rPr>
              <a:t>o that always and everywhere there may be mutual trust, cooperation, unity, and love.</a:t>
            </a:r>
          </a:p>
          <a:p>
            <a:endParaRPr lang="en-US" dirty="0"/>
          </a:p>
        </p:txBody>
      </p:sp>
      <p:sp>
        <p:nvSpPr>
          <p:cNvPr id="4" name="Footer Placeholder 3">
            <a:extLst>
              <a:ext uri="{FF2B5EF4-FFF2-40B4-BE49-F238E27FC236}">
                <a16:creationId xmlns:a16="http://schemas.microsoft.com/office/drawing/2014/main" id="{3E1B0F83-1EB8-5A64-D520-754BF414195B}"/>
              </a:ext>
            </a:extLst>
          </p:cNvPr>
          <p:cNvSpPr>
            <a:spLocks noGrp="1"/>
          </p:cNvSpPr>
          <p:nvPr>
            <p:ph type="ftr" sz="quarter" idx="11"/>
          </p:nvPr>
        </p:nvSpPr>
        <p:spPr/>
        <p:txBody>
          <a:bodyPr/>
          <a:lstStyle/>
          <a:p>
            <a:pPr>
              <a:defRPr/>
            </a:pPr>
            <a:r>
              <a:rPr lang="en-US" altLang="en-US"/>
              <a:t>All Rights Reserved  Peter M Danilchick 2023</a:t>
            </a:r>
          </a:p>
        </p:txBody>
      </p:sp>
    </p:spTree>
    <p:extLst>
      <p:ext uri="{BB962C8B-B14F-4D97-AF65-F5344CB8AC3E}">
        <p14:creationId xmlns:p14="http://schemas.microsoft.com/office/powerpoint/2010/main" val="2270186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914377">
              <a:defRPr/>
            </a:pPr>
            <a:r>
              <a:rPr lang="en-US" dirty="0">
                <a:solidFill>
                  <a:prstClr val="black">
                    <a:tint val="75000"/>
                  </a:prstClr>
                </a:solidFill>
              </a:rPr>
              <a:t>All rights reserved 2021 – Peter M Danilchick </a:t>
            </a:r>
          </a:p>
        </p:txBody>
      </p:sp>
      <p:sp>
        <p:nvSpPr>
          <p:cNvPr id="3" name="Slide Number Placeholder 2"/>
          <p:cNvSpPr>
            <a:spLocks noGrp="1"/>
          </p:cNvSpPr>
          <p:nvPr>
            <p:ph type="sldNum" sz="quarter" idx="12"/>
          </p:nvPr>
        </p:nvSpPr>
        <p:spPr/>
        <p:txBody>
          <a:bodyPr/>
          <a:lstStyle/>
          <a:p>
            <a:pPr defTabSz="914377">
              <a:defRPr/>
            </a:pPr>
            <a:fld id="{7935908B-1398-4A2A-9E7C-37DF890D8762}" type="slidenum">
              <a:rPr lang="en-US" smtClean="0">
                <a:solidFill>
                  <a:prstClr val="black">
                    <a:tint val="75000"/>
                  </a:prstClr>
                </a:solidFill>
              </a:rPr>
              <a:pPr defTabSz="914377">
                <a:defRPr/>
              </a:pPr>
              <a:t>50</a:t>
            </a:fld>
            <a:endParaRPr lang="en-US">
              <a:solidFill>
                <a:prstClr val="black">
                  <a:tint val="75000"/>
                </a:prstClr>
              </a:solidFill>
            </a:endParaRPr>
          </a:p>
        </p:txBody>
      </p:sp>
      <p:sp>
        <p:nvSpPr>
          <p:cNvPr id="4" name="TextBox 3"/>
          <p:cNvSpPr txBox="1"/>
          <p:nvPr/>
        </p:nvSpPr>
        <p:spPr>
          <a:xfrm>
            <a:off x="1375576" y="1081377"/>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919828" y="3123881"/>
            <a:ext cx="3881310" cy="1426544"/>
          </a:xfrm>
          <a:prstGeom prst="rect">
            <a:avLst/>
          </a:prstGeom>
        </p:spPr>
      </p:pic>
      <p:pic>
        <p:nvPicPr>
          <p:cNvPr id="7" name="Picture 6"/>
          <p:cNvPicPr>
            <a:picLocks noChangeAspect="1"/>
          </p:cNvPicPr>
          <p:nvPr/>
        </p:nvPicPr>
        <p:blipFill>
          <a:blip r:embed="rId3"/>
          <a:stretch>
            <a:fillRect/>
          </a:stretch>
        </p:blipFill>
        <p:spPr>
          <a:xfrm>
            <a:off x="6340978" y="668383"/>
            <a:ext cx="2599045" cy="1943095"/>
          </a:xfrm>
          <a:prstGeom prst="rect">
            <a:avLst/>
          </a:prstGeom>
        </p:spPr>
      </p:pic>
      <p:pic>
        <p:nvPicPr>
          <p:cNvPr id="8" name="Picture 7"/>
          <p:cNvPicPr>
            <a:picLocks noChangeAspect="1"/>
          </p:cNvPicPr>
          <p:nvPr/>
        </p:nvPicPr>
        <p:blipFill>
          <a:blip r:embed="rId4"/>
          <a:stretch>
            <a:fillRect/>
          </a:stretch>
        </p:blipFill>
        <p:spPr>
          <a:xfrm>
            <a:off x="9611575" y="1965551"/>
            <a:ext cx="2095252" cy="1871602"/>
          </a:xfrm>
          <a:prstGeom prst="rect">
            <a:avLst/>
          </a:prstGeom>
        </p:spPr>
      </p:pic>
      <p:pic>
        <p:nvPicPr>
          <p:cNvPr id="9" name="Picture 8"/>
          <p:cNvPicPr>
            <a:picLocks noChangeAspect="1"/>
          </p:cNvPicPr>
          <p:nvPr/>
        </p:nvPicPr>
        <p:blipFill>
          <a:blip r:embed="rId5"/>
          <a:stretch>
            <a:fillRect/>
          </a:stretch>
        </p:blipFill>
        <p:spPr>
          <a:xfrm>
            <a:off x="993913" y="4917495"/>
            <a:ext cx="3807225" cy="1326112"/>
          </a:xfrm>
          <a:prstGeom prst="rect">
            <a:avLst/>
          </a:prstGeom>
        </p:spPr>
      </p:pic>
      <p:pic>
        <p:nvPicPr>
          <p:cNvPr id="10" name="Picture 9"/>
          <p:cNvPicPr>
            <a:picLocks noChangeAspect="1"/>
          </p:cNvPicPr>
          <p:nvPr/>
        </p:nvPicPr>
        <p:blipFill>
          <a:blip r:embed="rId6"/>
          <a:stretch>
            <a:fillRect/>
          </a:stretch>
        </p:blipFill>
        <p:spPr>
          <a:xfrm>
            <a:off x="5573054" y="3104931"/>
            <a:ext cx="3635619" cy="1532879"/>
          </a:xfrm>
          <a:prstGeom prst="rect">
            <a:avLst/>
          </a:prstGeom>
        </p:spPr>
      </p:pic>
      <p:sp>
        <p:nvSpPr>
          <p:cNvPr id="11" name="TextBox 10"/>
          <p:cNvSpPr txBox="1"/>
          <p:nvPr/>
        </p:nvSpPr>
        <p:spPr>
          <a:xfrm>
            <a:off x="6015622" y="5131263"/>
            <a:ext cx="5338178" cy="584775"/>
          </a:xfrm>
          <a:prstGeom prst="rect">
            <a:avLst/>
          </a:prstGeom>
          <a:noFill/>
          <a:ln w="76200">
            <a:solidFill>
              <a:srgbClr val="C00000"/>
            </a:solidFill>
          </a:ln>
        </p:spPr>
        <p:txBody>
          <a:bodyPr wrap="square" rtlCol="0">
            <a:spAutoFit/>
          </a:bodyPr>
          <a:lstStyle/>
          <a:p>
            <a:r>
              <a:rPr lang="en-US" sz="3200" dirty="0"/>
              <a:t>orthodoxservantleaders.com</a:t>
            </a: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860" y="325337"/>
            <a:ext cx="4712161" cy="2250742"/>
          </a:xfrm>
          <a:prstGeom prst="rect">
            <a:avLst/>
          </a:prstGeom>
          <a:noFill/>
          <a:ln w="762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3235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AFF4122-3340-4A59-9009-B5ADAA88E969}"/>
              </a:ext>
            </a:extLst>
          </p:cNvPr>
          <p:cNvSpPr txBox="1"/>
          <p:nvPr/>
        </p:nvSpPr>
        <p:spPr>
          <a:xfrm>
            <a:off x="2885089" y="6169572"/>
            <a:ext cx="6421821" cy="369332"/>
          </a:xfrm>
          <a:prstGeom prst="rect">
            <a:avLst/>
          </a:prstGeom>
          <a:noFill/>
        </p:spPr>
        <p:txBody>
          <a:bodyPr wrap="square" rtlCol="0">
            <a:spAutoFit/>
          </a:bodyPr>
          <a:lstStyle/>
          <a:p>
            <a:pPr algn="ctr"/>
            <a:r>
              <a:rPr lang="en-US" dirty="0">
                <a:solidFill>
                  <a:srgbClr val="104B86"/>
                </a:solidFill>
              </a:rPr>
              <a:t>Learn more </a:t>
            </a:r>
            <a:r>
              <a:rPr lang="en-US" dirty="0">
                <a:hlinkClick r:id="rId3"/>
              </a:rPr>
              <a:t>https://www.orthodoxservantleaders.com/</a:t>
            </a:r>
            <a:endParaRPr lang="en-US" dirty="0"/>
          </a:p>
        </p:txBody>
      </p:sp>
      <p:pic>
        <p:nvPicPr>
          <p:cNvPr id="12" name="Picture 11"/>
          <p:cNvPicPr>
            <a:picLocks noChangeAspect="1"/>
          </p:cNvPicPr>
          <p:nvPr/>
        </p:nvPicPr>
        <p:blipFill>
          <a:blip r:embed="rId4"/>
          <a:stretch>
            <a:fillRect/>
          </a:stretch>
        </p:blipFill>
        <p:spPr>
          <a:xfrm>
            <a:off x="3340028" y="308546"/>
            <a:ext cx="5511943" cy="2025869"/>
          </a:xfrm>
          <a:prstGeom prst="rect">
            <a:avLst/>
          </a:prstGeom>
        </p:spPr>
      </p:pic>
      <p:graphicFrame>
        <p:nvGraphicFramePr>
          <p:cNvPr id="13" name="Table 6">
            <a:extLst>
              <a:ext uri="{FF2B5EF4-FFF2-40B4-BE49-F238E27FC236}">
                <a16:creationId xmlns:a16="http://schemas.microsoft.com/office/drawing/2014/main" id="{9D4DAD2E-B212-4A87-99FE-F3D578F1120B}"/>
              </a:ext>
            </a:extLst>
          </p:cNvPr>
          <p:cNvGraphicFramePr>
            <a:graphicFrameLocks noGrp="1"/>
          </p:cNvGraphicFramePr>
          <p:nvPr/>
        </p:nvGraphicFramePr>
        <p:xfrm>
          <a:off x="2032000" y="4641585"/>
          <a:ext cx="8128000" cy="914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96904605"/>
                    </a:ext>
                  </a:extLst>
                </a:gridCol>
                <a:gridCol w="2032000">
                  <a:extLst>
                    <a:ext uri="{9D8B030D-6E8A-4147-A177-3AD203B41FA5}">
                      <a16:colId xmlns:a16="http://schemas.microsoft.com/office/drawing/2014/main" val="2502942612"/>
                    </a:ext>
                  </a:extLst>
                </a:gridCol>
                <a:gridCol w="2032000">
                  <a:extLst>
                    <a:ext uri="{9D8B030D-6E8A-4147-A177-3AD203B41FA5}">
                      <a16:colId xmlns:a16="http://schemas.microsoft.com/office/drawing/2014/main" val="2353529978"/>
                    </a:ext>
                  </a:extLst>
                </a:gridCol>
                <a:gridCol w="2032000">
                  <a:extLst>
                    <a:ext uri="{9D8B030D-6E8A-4147-A177-3AD203B41FA5}">
                      <a16:colId xmlns:a16="http://schemas.microsoft.com/office/drawing/2014/main" val="325477903"/>
                    </a:ext>
                  </a:extLst>
                </a:gridCol>
              </a:tblGrid>
              <a:tr h="370840">
                <a:tc>
                  <a:txBody>
                    <a:bodyPr/>
                    <a:lstStyle/>
                    <a:p>
                      <a:pPr algn="ctr"/>
                      <a:r>
                        <a:rPr lang="en-US" dirty="0"/>
                        <a:t>Cultivating </a:t>
                      </a:r>
                    </a:p>
                    <a:p>
                      <a:pPr algn="ctr"/>
                      <a:r>
                        <a:rPr lang="en-US" dirty="0"/>
                        <a:t>Vision &amp; </a:t>
                      </a:r>
                    </a:p>
                    <a:p>
                      <a:pPr algn="ctr"/>
                      <a:r>
                        <a:rPr lang="en-US" dirty="0"/>
                        <a:t>Change</a:t>
                      </a:r>
                    </a:p>
                  </a:txBody>
                  <a:tcPr>
                    <a:solidFill>
                      <a:srgbClr val="104B86"/>
                    </a:solidFill>
                  </a:tcPr>
                </a:tc>
                <a:tc>
                  <a:txBody>
                    <a:bodyPr/>
                    <a:lstStyle/>
                    <a:p>
                      <a:pPr algn="ctr"/>
                      <a:r>
                        <a:rPr lang="en-US" dirty="0"/>
                        <a:t>Building Effective Parish Leadership Teams</a:t>
                      </a:r>
                    </a:p>
                  </a:txBody>
                  <a:tcPr>
                    <a:solidFill>
                      <a:srgbClr val="104B86"/>
                    </a:solidFill>
                  </a:tcPr>
                </a:tc>
                <a:tc>
                  <a:txBody>
                    <a:bodyPr/>
                    <a:lstStyle/>
                    <a:p>
                      <a:pPr algn="ctr"/>
                      <a:r>
                        <a:rPr lang="en-US" dirty="0"/>
                        <a:t>Inspiring Generosity &amp; Stewards</a:t>
                      </a:r>
                    </a:p>
                  </a:txBody>
                  <a:tcPr>
                    <a:solidFill>
                      <a:srgbClr val="104B86"/>
                    </a:solidFill>
                  </a:tcPr>
                </a:tc>
                <a:tc>
                  <a:txBody>
                    <a:bodyPr/>
                    <a:lstStyle/>
                    <a:p>
                      <a:pPr algn="ctr"/>
                      <a:r>
                        <a:rPr lang="en-US" dirty="0"/>
                        <a:t>Finance </a:t>
                      </a:r>
                    </a:p>
                    <a:p>
                      <a:pPr algn="ctr"/>
                      <a:r>
                        <a:rPr lang="en-US" dirty="0"/>
                        <a:t>Planning &amp;</a:t>
                      </a:r>
                    </a:p>
                    <a:p>
                      <a:pPr algn="ctr"/>
                      <a:r>
                        <a:rPr lang="en-US" dirty="0"/>
                        <a:t>Management</a:t>
                      </a:r>
                    </a:p>
                  </a:txBody>
                  <a:tcPr>
                    <a:solidFill>
                      <a:srgbClr val="104B86"/>
                    </a:solidFill>
                  </a:tcPr>
                </a:tc>
                <a:extLst>
                  <a:ext uri="{0D108BD9-81ED-4DB2-BD59-A6C34878D82A}">
                    <a16:rowId xmlns:a16="http://schemas.microsoft.com/office/drawing/2014/main" val="2615311602"/>
                  </a:ext>
                </a:extLst>
              </a:tr>
            </a:tbl>
          </a:graphicData>
        </a:graphic>
      </p:graphicFrame>
      <p:pic>
        <p:nvPicPr>
          <p:cNvPr id="20" name="Picture 19" descr="Logo&#10;&#10;Description automatically generated">
            <a:extLst>
              <a:ext uri="{FF2B5EF4-FFF2-40B4-BE49-F238E27FC236}">
                <a16:creationId xmlns:a16="http://schemas.microsoft.com/office/drawing/2014/main" id="{9B23DF9F-EEC6-4567-B9B3-AC61CFD9D8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4474" y="2615535"/>
            <a:ext cx="1793878" cy="1778513"/>
          </a:xfrm>
          <a:prstGeom prst="rect">
            <a:avLst/>
          </a:prstGeom>
        </p:spPr>
      </p:pic>
      <p:pic>
        <p:nvPicPr>
          <p:cNvPr id="22" name="Picture 21" descr="A picture containing logo&#10;&#10;Description automatically generated">
            <a:extLst>
              <a:ext uri="{FF2B5EF4-FFF2-40B4-BE49-F238E27FC236}">
                <a16:creationId xmlns:a16="http://schemas.microsoft.com/office/drawing/2014/main" id="{4BCBDC92-D533-49A2-A0A7-41D8645906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2987" y="2612985"/>
            <a:ext cx="1793877" cy="1781063"/>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5C1DB40C-BA90-45F1-89C0-ADC39E831F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2572" y="2607882"/>
            <a:ext cx="1793877" cy="1781063"/>
          </a:xfrm>
          <a:prstGeom prst="rect">
            <a:avLst/>
          </a:prstGeom>
        </p:spPr>
      </p:pic>
      <p:pic>
        <p:nvPicPr>
          <p:cNvPr id="25" name="Picture 24" descr="A picture containing circle&#10;&#10;Description automatically generated">
            <a:extLst>
              <a:ext uri="{FF2B5EF4-FFF2-40B4-BE49-F238E27FC236}">
                <a16:creationId xmlns:a16="http://schemas.microsoft.com/office/drawing/2014/main" id="{66A7167D-7518-4D1B-9152-F27EE1797E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3929" y="2612985"/>
            <a:ext cx="1793877" cy="1778512"/>
          </a:xfrm>
          <a:prstGeom prst="rect">
            <a:avLst/>
          </a:prstGeom>
        </p:spPr>
      </p:pic>
    </p:spTree>
    <p:extLst>
      <p:ext uri="{BB962C8B-B14F-4D97-AF65-F5344CB8AC3E}">
        <p14:creationId xmlns:p14="http://schemas.microsoft.com/office/powerpoint/2010/main" val="1545009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9938" name="Picture 2" descr="Image result for q&amp;a">
            <a:extLst>
              <a:ext uri="{FF2B5EF4-FFF2-40B4-BE49-F238E27FC236}">
                <a16:creationId xmlns:a16="http://schemas.microsoft.com/office/drawing/2014/main" id="{492510BF-4BA5-620F-B9B9-92B433B8B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155700"/>
            <a:ext cx="413861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CF3DFF0-FC42-53BC-29A3-397DE14E3385}"/>
              </a:ext>
            </a:extLst>
          </p:cNvPr>
          <p:cNvSpPr>
            <a:spLocks noGrp="1"/>
          </p:cNvSpPr>
          <p:nvPr>
            <p:ph type="ftr" sz="quarter" idx="11"/>
          </p:nvPr>
        </p:nvSpPr>
        <p:spPr/>
        <p:txBody>
          <a:bodyPr/>
          <a:lstStyle/>
          <a:p>
            <a:pPr>
              <a:defRPr/>
            </a:pPr>
            <a:r>
              <a:rPr lang="en-US"/>
              <a:t>All Rights Reserved  Peter M Danilchick 2023</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12EF-E835-6D2D-68C9-633D8DD19C27}"/>
              </a:ext>
            </a:extLst>
          </p:cNvPr>
          <p:cNvSpPr>
            <a:spLocks noGrp="1"/>
          </p:cNvSpPr>
          <p:nvPr>
            <p:ph type="title"/>
          </p:nvPr>
        </p:nvSpPr>
        <p:spPr/>
        <p:txBody>
          <a:bodyPr/>
          <a:lstStyle/>
          <a:p>
            <a:r>
              <a:rPr lang="en-US" sz="3200" dirty="0">
                <a:solidFill>
                  <a:schemeClr val="bg1"/>
                </a:solidFill>
                <a:latin typeface="+mn-lt"/>
              </a:rPr>
              <a:t>What are the Parish Council’s responsibilities?</a:t>
            </a:r>
          </a:p>
        </p:txBody>
      </p:sp>
      <p:sp>
        <p:nvSpPr>
          <p:cNvPr id="3" name="Content Placeholder 2">
            <a:extLst>
              <a:ext uri="{FF2B5EF4-FFF2-40B4-BE49-F238E27FC236}">
                <a16:creationId xmlns:a16="http://schemas.microsoft.com/office/drawing/2014/main" id="{443471BC-63E5-56A3-8415-51B579E62275}"/>
              </a:ext>
            </a:extLst>
          </p:cNvPr>
          <p:cNvSpPr>
            <a:spLocks noGrp="1"/>
          </p:cNvSpPr>
          <p:nvPr>
            <p:ph idx="1"/>
          </p:nvPr>
        </p:nvSpPr>
        <p:spPr/>
        <p:txBody>
          <a:bodyPr/>
          <a:lstStyle/>
          <a:p>
            <a:r>
              <a:rPr lang="en-US" sz="2800" b="0" i="0" dirty="0">
                <a:solidFill>
                  <a:schemeClr val="bg1"/>
                </a:solidFill>
                <a:effectLst/>
              </a:rPr>
              <a:t>The Parish Council is a ministry that assists the Parish Priest in administration of the Parish.</a:t>
            </a:r>
            <a:r>
              <a:rPr lang="en-US" sz="2800" b="0" i="0" dirty="0">
                <a:solidFill>
                  <a:srgbClr val="555555"/>
                </a:solidFill>
                <a:effectLst/>
              </a:rPr>
              <a:t> </a:t>
            </a:r>
          </a:p>
          <a:p>
            <a:pPr lvl="1">
              <a:buFont typeface="Wingdings" pitchFamily="2" charset="2"/>
              <a:buChar char="ü"/>
            </a:pPr>
            <a:r>
              <a:rPr lang="en-US" b="0" i="0" dirty="0">
                <a:solidFill>
                  <a:schemeClr val="bg1"/>
                </a:solidFill>
                <a:effectLst/>
              </a:rPr>
              <a:t>seeks to foster the spiritual and material welfare of the Parish. </a:t>
            </a:r>
          </a:p>
          <a:p>
            <a:pPr lvl="1">
              <a:buFont typeface="Wingdings" pitchFamily="2" charset="2"/>
              <a:buChar char="ü"/>
            </a:pPr>
            <a:r>
              <a:rPr lang="en-US" b="0" i="0" dirty="0">
                <a:solidFill>
                  <a:schemeClr val="bg1"/>
                </a:solidFill>
                <a:effectLst/>
              </a:rPr>
              <a:t>all those who serve are called to represent Christ to all whom they meet. </a:t>
            </a:r>
          </a:p>
          <a:p>
            <a:pPr lvl="1">
              <a:buFont typeface="Wingdings" pitchFamily="2" charset="2"/>
              <a:buChar char="ü"/>
            </a:pPr>
            <a:endParaRPr lang="en-US" sz="1200" b="0" i="0" dirty="0">
              <a:solidFill>
                <a:schemeClr val="bg1"/>
              </a:solidFill>
              <a:effectLst/>
            </a:endParaRPr>
          </a:p>
          <a:p>
            <a:r>
              <a:rPr lang="en-US" sz="2800" b="0" i="0" dirty="0">
                <a:solidFill>
                  <a:schemeClr val="bg1"/>
                </a:solidFill>
                <a:effectLst/>
              </a:rPr>
              <a:t>The Parish Council is responsible to the Parish Assembly and to the Bishop </a:t>
            </a:r>
          </a:p>
          <a:p>
            <a:pPr lvl="1">
              <a:buFont typeface="Wingdings" pitchFamily="2" charset="2"/>
              <a:buChar char="ü"/>
            </a:pPr>
            <a:r>
              <a:rPr lang="en-US" b="0" i="0" dirty="0">
                <a:solidFill>
                  <a:schemeClr val="bg1"/>
                </a:solidFill>
                <a:effectLst/>
              </a:rPr>
              <a:t>conduct all Parish affairs in keeping with the mission, aims and purposes of the Church.</a:t>
            </a:r>
          </a:p>
          <a:p>
            <a:endParaRPr lang="en-US" dirty="0"/>
          </a:p>
        </p:txBody>
      </p:sp>
      <p:sp>
        <p:nvSpPr>
          <p:cNvPr id="4" name="Footer Placeholder 3">
            <a:extLst>
              <a:ext uri="{FF2B5EF4-FFF2-40B4-BE49-F238E27FC236}">
                <a16:creationId xmlns:a16="http://schemas.microsoft.com/office/drawing/2014/main" id="{36BF951C-FF3E-F39E-D6F3-8FBD65C45D8D}"/>
              </a:ext>
            </a:extLst>
          </p:cNvPr>
          <p:cNvSpPr>
            <a:spLocks noGrp="1"/>
          </p:cNvSpPr>
          <p:nvPr>
            <p:ph type="ftr" sz="quarter" idx="11"/>
          </p:nvPr>
        </p:nvSpPr>
        <p:spPr/>
        <p:txBody>
          <a:bodyPr/>
          <a:lstStyle/>
          <a:p>
            <a:pPr>
              <a:defRPr/>
            </a:pPr>
            <a:r>
              <a:rPr lang="en-US" altLang="en-US"/>
              <a:t>All Rights Reserved  Peter M Danilchick 2023</a:t>
            </a:r>
          </a:p>
        </p:txBody>
      </p:sp>
    </p:spTree>
    <p:extLst>
      <p:ext uri="{BB962C8B-B14F-4D97-AF65-F5344CB8AC3E}">
        <p14:creationId xmlns:p14="http://schemas.microsoft.com/office/powerpoint/2010/main" val="182213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E59B-3EF1-38AE-398B-13D097950767}"/>
              </a:ext>
            </a:extLst>
          </p:cNvPr>
          <p:cNvSpPr>
            <a:spLocks noGrp="1"/>
          </p:cNvSpPr>
          <p:nvPr>
            <p:ph type="title"/>
          </p:nvPr>
        </p:nvSpPr>
        <p:spPr/>
        <p:txBody>
          <a:bodyPr/>
          <a:lstStyle/>
          <a:p>
            <a:r>
              <a:rPr lang="en-US" sz="3200" dirty="0"/>
              <a:t>But how does this work in practice?</a:t>
            </a:r>
          </a:p>
        </p:txBody>
      </p:sp>
      <p:sp>
        <p:nvSpPr>
          <p:cNvPr id="3" name="Content Placeholder 2">
            <a:extLst>
              <a:ext uri="{FF2B5EF4-FFF2-40B4-BE49-F238E27FC236}">
                <a16:creationId xmlns:a16="http://schemas.microsoft.com/office/drawing/2014/main" id="{6077CC44-EB8E-DA21-D4BC-E8453440B44A}"/>
              </a:ext>
            </a:extLst>
          </p:cNvPr>
          <p:cNvSpPr>
            <a:spLocks noGrp="1"/>
          </p:cNvSpPr>
          <p:nvPr>
            <p:ph idx="1"/>
          </p:nvPr>
        </p:nvSpPr>
        <p:spPr>
          <a:xfrm>
            <a:off x="838200" y="1600248"/>
            <a:ext cx="10515600" cy="4351338"/>
          </a:xfrm>
        </p:spPr>
        <p:txBody>
          <a:bodyPr/>
          <a:lstStyle/>
          <a:p>
            <a:r>
              <a:rPr lang="en-US" dirty="0">
                <a:solidFill>
                  <a:srgbClr val="FFFF00"/>
                </a:solidFill>
              </a:rPr>
              <a:t>How do we become that local Eucharistic Community?</a:t>
            </a:r>
          </a:p>
          <a:p>
            <a:pPr lvl="1"/>
            <a:r>
              <a:rPr lang="en-US" dirty="0"/>
              <a:t>United around our Bishop, the Priest, the Deacons</a:t>
            </a:r>
          </a:p>
          <a:p>
            <a:pPr lvl="1"/>
            <a:r>
              <a:rPr lang="en-US" dirty="0"/>
              <a:t>Working together in mutual trust, collaboration, and love</a:t>
            </a:r>
          </a:p>
          <a:p>
            <a:pPr lvl="1"/>
            <a:endParaRPr lang="en-US" sz="1000" dirty="0"/>
          </a:p>
        </p:txBody>
      </p:sp>
      <p:sp>
        <p:nvSpPr>
          <p:cNvPr id="4" name="Footer Placeholder 3">
            <a:extLst>
              <a:ext uri="{FF2B5EF4-FFF2-40B4-BE49-F238E27FC236}">
                <a16:creationId xmlns:a16="http://schemas.microsoft.com/office/drawing/2014/main" id="{3CCED1B3-A81F-41C5-09D7-69D3791CC8B4}"/>
              </a:ext>
            </a:extLst>
          </p:cNvPr>
          <p:cNvSpPr>
            <a:spLocks noGrp="1"/>
          </p:cNvSpPr>
          <p:nvPr>
            <p:ph type="ftr" sz="quarter" idx="11"/>
          </p:nvPr>
        </p:nvSpPr>
        <p:spPr/>
        <p:txBody>
          <a:bodyPr/>
          <a:lstStyle/>
          <a:p>
            <a:pPr>
              <a:defRPr/>
            </a:pPr>
            <a:r>
              <a:rPr lang="en-US" altLang="en-US"/>
              <a:t>All Rights Reserved  Peter M Danilchick 2023</a:t>
            </a:r>
          </a:p>
        </p:txBody>
      </p:sp>
    </p:spTree>
    <p:extLst>
      <p:ext uri="{BB962C8B-B14F-4D97-AF65-F5344CB8AC3E}">
        <p14:creationId xmlns:p14="http://schemas.microsoft.com/office/powerpoint/2010/main" val="223326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E59B-3EF1-38AE-398B-13D097950767}"/>
              </a:ext>
            </a:extLst>
          </p:cNvPr>
          <p:cNvSpPr>
            <a:spLocks noGrp="1"/>
          </p:cNvSpPr>
          <p:nvPr>
            <p:ph type="title"/>
          </p:nvPr>
        </p:nvSpPr>
        <p:spPr/>
        <p:txBody>
          <a:bodyPr/>
          <a:lstStyle/>
          <a:p>
            <a:r>
              <a:rPr lang="en-US" sz="3200" dirty="0"/>
              <a:t>But how does this work in practice?</a:t>
            </a:r>
          </a:p>
        </p:txBody>
      </p:sp>
      <p:sp>
        <p:nvSpPr>
          <p:cNvPr id="3" name="Content Placeholder 2">
            <a:extLst>
              <a:ext uri="{FF2B5EF4-FFF2-40B4-BE49-F238E27FC236}">
                <a16:creationId xmlns:a16="http://schemas.microsoft.com/office/drawing/2014/main" id="{6077CC44-EB8E-DA21-D4BC-E8453440B44A}"/>
              </a:ext>
            </a:extLst>
          </p:cNvPr>
          <p:cNvSpPr>
            <a:spLocks noGrp="1"/>
          </p:cNvSpPr>
          <p:nvPr>
            <p:ph idx="1"/>
          </p:nvPr>
        </p:nvSpPr>
        <p:spPr>
          <a:xfrm>
            <a:off x="838200" y="1600248"/>
            <a:ext cx="10515600" cy="4351338"/>
          </a:xfrm>
        </p:spPr>
        <p:txBody>
          <a:bodyPr/>
          <a:lstStyle/>
          <a:p>
            <a:r>
              <a:rPr lang="en-US" dirty="0">
                <a:solidFill>
                  <a:srgbClr val="00B0F0"/>
                </a:solidFill>
              </a:rPr>
              <a:t>How do we become that local Eucharistic Community?</a:t>
            </a:r>
          </a:p>
          <a:p>
            <a:pPr lvl="1"/>
            <a:r>
              <a:rPr lang="en-US" dirty="0">
                <a:solidFill>
                  <a:srgbClr val="00B0F0"/>
                </a:solidFill>
              </a:rPr>
              <a:t>United around our Bishop, the Priest, the Deacons</a:t>
            </a:r>
          </a:p>
          <a:p>
            <a:pPr lvl="1"/>
            <a:r>
              <a:rPr lang="en-US" dirty="0">
                <a:solidFill>
                  <a:srgbClr val="00B0F0"/>
                </a:solidFill>
              </a:rPr>
              <a:t>Working together in mutual trust, collaboration, and love</a:t>
            </a:r>
          </a:p>
          <a:p>
            <a:pPr lvl="1"/>
            <a:endParaRPr lang="en-US" sz="1000" dirty="0"/>
          </a:p>
          <a:p>
            <a:r>
              <a:rPr lang="en-US" dirty="0">
                <a:solidFill>
                  <a:srgbClr val="FFFF00"/>
                </a:solidFill>
              </a:rPr>
              <a:t>How does the Priest be the leader who…</a:t>
            </a:r>
          </a:p>
          <a:p>
            <a:pPr lvl="1"/>
            <a:r>
              <a:rPr lang="en-US" dirty="0"/>
              <a:t>Cares, directs, shepherds, preserves…</a:t>
            </a:r>
          </a:p>
          <a:p>
            <a:pPr lvl="1"/>
            <a:r>
              <a:rPr lang="en-US" dirty="0"/>
              <a:t>Keeps the community faithful to its divine purpose?</a:t>
            </a:r>
          </a:p>
          <a:p>
            <a:pPr lvl="1"/>
            <a:endParaRPr lang="en-US" sz="1000" dirty="0"/>
          </a:p>
        </p:txBody>
      </p:sp>
      <p:sp>
        <p:nvSpPr>
          <p:cNvPr id="4" name="Footer Placeholder 3">
            <a:extLst>
              <a:ext uri="{FF2B5EF4-FFF2-40B4-BE49-F238E27FC236}">
                <a16:creationId xmlns:a16="http://schemas.microsoft.com/office/drawing/2014/main" id="{3CCED1B3-A81F-41C5-09D7-69D3791CC8B4}"/>
              </a:ext>
            </a:extLst>
          </p:cNvPr>
          <p:cNvSpPr>
            <a:spLocks noGrp="1"/>
          </p:cNvSpPr>
          <p:nvPr>
            <p:ph type="ftr" sz="quarter" idx="11"/>
          </p:nvPr>
        </p:nvSpPr>
        <p:spPr/>
        <p:txBody>
          <a:bodyPr/>
          <a:lstStyle/>
          <a:p>
            <a:pPr>
              <a:defRPr/>
            </a:pPr>
            <a:r>
              <a:rPr lang="en-US" altLang="en-US"/>
              <a:t>All Rights Reserved  Peter M Danilchick 2023</a:t>
            </a:r>
          </a:p>
        </p:txBody>
      </p:sp>
    </p:spTree>
    <p:extLst>
      <p:ext uri="{BB962C8B-B14F-4D97-AF65-F5344CB8AC3E}">
        <p14:creationId xmlns:p14="http://schemas.microsoft.com/office/powerpoint/2010/main" val="423855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E59B-3EF1-38AE-398B-13D097950767}"/>
              </a:ext>
            </a:extLst>
          </p:cNvPr>
          <p:cNvSpPr>
            <a:spLocks noGrp="1"/>
          </p:cNvSpPr>
          <p:nvPr>
            <p:ph type="title"/>
          </p:nvPr>
        </p:nvSpPr>
        <p:spPr/>
        <p:txBody>
          <a:bodyPr/>
          <a:lstStyle/>
          <a:p>
            <a:r>
              <a:rPr lang="en-US" sz="3200" dirty="0"/>
              <a:t>But how does this work in practice?</a:t>
            </a:r>
          </a:p>
        </p:txBody>
      </p:sp>
      <p:sp>
        <p:nvSpPr>
          <p:cNvPr id="3" name="Content Placeholder 2">
            <a:extLst>
              <a:ext uri="{FF2B5EF4-FFF2-40B4-BE49-F238E27FC236}">
                <a16:creationId xmlns:a16="http://schemas.microsoft.com/office/drawing/2014/main" id="{6077CC44-EB8E-DA21-D4BC-E8453440B44A}"/>
              </a:ext>
            </a:extLst>
          </p:cNvPr>
          <p:cNvSpPr>
            <a:spLocks noGrp="1"/>
          </p:cNvSpPr>
          <p:nvPr>
            <p:ph idx="1"/>
          </p:nvPr>
        </p:nvSpPr>
        <p:spPr>
          <a:xfrm>
            <a:off x="838200" y="1600248"/>
            <a:ext cx="10515600" cy="4351338"/>
          </a:xfrm>
        </p:spPr>
        <p:txBody>
          <a:bodyPr/>
          <a:lstStyle/>
          <a:p>
            <a:r>
              <a:rPr lang="en-US" dirty="0">
                <a:solidFill>
                  <a:srgbClr val="00B0F0"/>
                </a:solidFill>
              </a:rPr>
              <a:t>How do we become that local Eucharistic Community?</a:t>
            </a:r>
          </a:p>
          <a:p>
            <a:pPr lvl="1"/>
            <a:r>
              <a:rPr lang="en-US" dirty="0">
                <a:solidFill>
                  <a:srgbClr val="00B0F0"/>
                </a:solidFill>
              </a:rPr>
              <a:t>United around our Bishop, the Priest, the Deacons</a:t>
            </a:r>
          </a:p>
          <a:p>
            <a:pPr lvl="1"/>
            <a:r>
              <a:rPr lang="en-US" dirty="0">
                <a:solidFill>
                  <a:srgbClr val="00B0F0"/>
                </a:solidFill>
              </a:rPr>
              <a:t>Working together in mutual trust, collaboration, and love</a:t>
            </a:r>
          </a:p>
          <a:p>
            <a:pPr lvl="1"/>
            <a:endParaRPr lang="en-US" sz="1000" dirty="0">
              <a:solidFill>
                <a:srgbClr val="00B0F0"/>
              </a:solidFill>
            </a:endParaRPr>
          </a:p>
          <a:p>
            <a:r>
              <a:rPr lang="en-US" dirty="0">
                <a:solidFill>
                  <a:srgbClr val="00B0F0"/>
                </a:solidFill>
              </a:rPr>
              <a:t>How does the Priest be the leader who…</a:t>
            </a:r>
          </a:p>
          <a:p>
            <a:pPr lvl="1"/>
            <a:r>
              <a:rPr lang="en-US" dirty="0">
                <a:solidFill>
                  <a:srgbClr val="00B0F0"/>
                </a:solidFill>
              </a:rPr>
              <a:t>Cares, directs, shepherds, preserves…</a:t>
            </a:r>
          </a:p>
          <a:p>
            <a:pPr lvl="1"/>
            <a:r>
              <a:rPr lang="en-US" dirty="0">
                <a:solidFill>
                  <a:srgbClr val="00B0F0"/>
                </a:solidFill>
              </a:rPr>
              <a:t>Keeps the community faithful to its divine purpose?</a:t>
            </a:r>
          </a:p>
          <a:p>
            <a:pPr lvl="1"/>
            <a:endParaRPr lang="en-US" sz="1000" dirty="0"/>
          </a:p>
          <a:p>
            <a:r>
              <a:rPr lang="en-US" dirty="0">
                <a:solidFill>
                  <a:srgbClr val="FFFF00"/>
                </a:solidFill>
              </a:rPr>
              <a:t>How does the Parish Council work as a ministry?</a:t>
            </a:r>
          </a:p>
          <a:p>
            <a:pPr lvl="1"/>
            <a:r>
              <a:rPr lang="en-US" dirty="0"/>
              <a:t>Fostering the spiritual and material welfare of the Parish</a:t>
            </a:r>
          </a:p>
          <a:p>
            <a:pPr lvl="1"/>
            <a:r>
              <a:rPr lang="en-US" dirty="0"/>
              <a:t>Working together under the leadership of the Priest</a:t>
            </a:r>
          </a:p>
        </p:txBody>
      </p:sp>
      <p:sp>
        <p:nvSpPr>
          <p:cNvPr id="4" name="Footer Placeholder 3">
            <a:extLst>
              <a:ext uri="{FF2B5EF4-FFF2-40B4-BE49-F238E27FC236}">
                <a16:creationId xmlns:a16="http://schemas.microsoft.com/office/drawing/2014/main" id="{3CCED1B3-A81F-41C5-09D7-69D3791CC8B4}"/>
              </a:ext>
            </a:extLst>
          </p:cNvPr>
          <p:cNvSpPr>
            <a:spLocks noGrp="1"/>
          </p:cNvSpPr>
          <p:nvPr>
            <p:ph type="ftr" sz="quarter" idx="11"/>
          </p:nvPr>
        </p:nvSpPr>
        <p:spPr/>
        <p:txBody>
          <a:bodyPr/>
          <a:lstStyle/>
          <a:p>
            <a:pPr>
              <a:defRPr/>
            </a:pPr>
            <a:r>
              <a:rPr lang="en-US" altLang="en-US"/>
              <a:t>All Rights Reserved  Peter M Danilchick 2023</a:t>
            </a:r>
          </a:p>
        </p:txBody>
      </p:sp>
    </p:spTree>
    <p:extLst>
      <p:ext uri="{BB962C8B-B14F-4D97-AF65-F5344CB8AC3E}">
        <p14:creationId xmlns:p14="http://schemas.microsoft.com/office/powerpoint/2010/main" val="3795081788"/>
      </p:ext>
    </p:extLst>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24808</TotalTime>
  <Pages>0</Pages>
  <Words>3438</Words>
  <Characters>0</Characters>
  <Application>Microsoft Macintosh PowerPoint</Application>
  <DocSecurity>0</DocSecurity>
  <PresentationFormat>Widescreen</PresentationFormat>
  <Lines>0</Lines>
  <Paragraphs>422</Paragraphs>
  <Slides>52</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52</vt:i4>
      </vt:variant>
    </vt:vector>
  </HeadingPairs>
  <TitlesOfParts>
    <vt:vector size="62" baseType="lpstr">
      <vt:lpstr>Arial</vt:lpstr>
      <vt:lpstr>Calibri</vt:lpstr>
      <vt:lpstr>Calibri Light</vt:lpstr>
      <vt:lpstr>Courier New</vt:lpstr>
      <vt:lpstr>system-ui</vt:lpstr>
      <vt:lpstr>Wingdings</vt:lpstr>
      <vt:lpstr>Default Design</vt:lpstr>
      <vt:lpstr>6_Office Theme</vt:lpstr>
      <vt:lpstr>4_Office Theme</vt:lpstr>
      <vt:lpstr>3_Default Design</vt:lpstr>
      <vt:lpstr>PowerPoint Presentation</vt:lpstr>
      <vt:lpstr>How do our Church Governing Documents Describe the Relations between Parish, Bishop, Priest, Council?</vt:lpstr>
      <vt:lpstr>How do the Parish and her Bishop relate to one another?</vt:lpstr>
      <vt:lpstr>What are the Parish Priest’s responsibilities?</vt:lpstr>
      <vt:lpstr>How does the Parish and her Priest interact?</vt:lpstr>
      <vt:lpstr>What are the Parish Council’s responsibilities?</vt:lpstr>
      <vt:lpstr>But how does this work in practice?</vt:lpstr>
      <vt:lpstr>But how does this work in practice?</vt:lpstr>
      <vt:lpstr>But how does this work in practice?</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Leadership Lessons from the Bishop</vt:lpstr>
      <vt:lpstr>Leadership Lessons of St Nicholas of Japan for the Parish Council</vt:lpstr>
      <vt:lpstr>Leadership Lessons of St Nicholas of Japan for the Parish Council</vt:lpstr>
      <vt:lpstr>Leadership Lessons of St Nicholas of Japan for the Parish Council</vt:lpstr>
      <vt:lpstr>Leadership Lessons from the Priest/ Presbyter</vt:lpstr>
      <vt:lpstr>Leadership Lessons of St John of Kronstadt for the Parish Council</vt:lpstr>
      <vt:lpstr>Leadership Lessons of St John of Kronstadt for the Parish Council</vt:lpstr>
      <vt:lpstr>Leadership Lessons of St John of Kronstadt for the Parish Council</vt:lpstr>
      <vt:lpstr>Leadership Lessons from the Laity</vt:lpstr>
      <vt:lpstr>Lessons of Saints Priscilla and Aquila for the Council</vt:lpstr>
      <vt:lpstr>Lessons of Saints Priscilla and Aquila for the Council</vt:lpstr>
      <vt:lpstr>Lessons of Saints Priscilla and Aquila for the Council</vt:lpstr>
      <vt:lpstr>How does the Priest Provide Direction &amp; Leadership to Council?</vt:lpstr>
      <vt:lpstr>How does the Priest Provide Direction &amp; Leadership to Council?</vt:lpstr>
      <vt:lpstr>How does the Priest Provide Direction &amp; Leadership to Council?</vt:lpstr>
      <vt:lpstr>How does the Council respond to the Priest’s Leadership?</vt:lpstr>
      <vt:lpstr>How does the Council respond to the Priest’s Leadership?</vt:lpstr>
      <vt:lpstr>Obedience Must Be Combined With Love In Unity</vt:lpstr>
      <vt:lpstr>Obedience Must Be Combined With Love In Unity</vt:lpstr>
      <vt:lpstr>The One To Whom Is Owed Obedience  Must Sacrifice in Love</vt:lpstr>
      <vt:lpstr>The One To Whom Is Owed Obedience  Must Sacrifice in Love</vt:lpstr>
      <vt:lpstr>The One To Whom Is Owed Obedience  Must Sacrifice in Love</vt:lpstr>
      <vt:lpstr>PowerPoint Presentation</vt:lpstr>
      <vt:lpstr>Process Recommendations</vt:lpstr>
      <vt:lpstr>Process Recommendations</vt:lpstr>
      <vt:lpstr>Process Recommendations</vt:lpstr>
      <vt:lpstr>Process Recommendations</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Vladimir’s Orthodox Theological Seminary</dc:title>
  <dc:creator>dnpeter22@yahoo.com</dc:creator>
  <cp:lastModifiedBy>Peter Danilchick</cp:lastModifiedBy>
  <cp:revision>295</cp:revision>
  <cp:lastPrinted>2016-09-16T01:49:47Z</cp:lastPrinted>
  <dcterms:created xsi:type="dcterms:W3CDTF">2015-04-10T18:04:59Z</dcterms:created>
  <dcterms:modified xsi:type="dcterms:W3CDTF">2023-05-04T22:03:25Z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1033-10.1.0.5674</vt:lpwstr>
  </property>
</Properties>
</file>